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7" r:id="rId2"/>
    <p:sldId id="339" r:id="rId3"/>
    <p:sldId id="279" r:id="rId4"/>
    <p:sldId id="298" r:id="rId5"/>
    <p:sldId id="299" r:id="rId6"/>
    <p:sldId id="342" r:id="rId7"/>
    <p:sldId id="344" r:id="rId8"/>
    <p:sldId id="341" r:id="rId9"/>
    <p:sldId id="305" r:id="rId10"/>
    <p:sldId id="340" r:id="rId11"/>
    <p:sldId id="297" r:id="rId12"/>
    <p:sldId id="288" r:id="rId13"/>
    <p:sldId id="301" r:id="rId14"/>
    <p:sldId id="289" r:id="rId15"/>
    <p:sldId id="302" r:id="rId16"/>
    <p:sldId id="292" r:id="rId17"/>
    <p:sldId id="287" r:id="rId18"/>
    <p:sldId id="284" r:id="rId19"/>
    <p:sldId id="294" r:id="rId20"/>
    <p:sldId id="316" r:id="rId21"/>
    <p:sldId id="295" r:id="rId22"/>
    <p:sldId id="296" r:id="rId23"/>
    <p:sldId id="304" r:id="rId24"/>
    <p:sldId id="303" r:id="rId25"/>
    <p:sldId id="313" r:id="rId26"/>
    <p:sldId id="326" r:id="rId27"/>
    <p:sldId id="285" r:id="rId28"/>
    <p:sldId id="286" r:id="rId29"/>
    <p:sldId id="325" r:id="rId30"/>
    <p:sldId id="324" r:id="rId31"/>
    <p:sldId id="312" r:id="rId32"/>
    <p:sldId id="315" r:id="rId33"/>
    <p:sldId id="314" r:id="rId34"/>
    <p:sldId id="320" r:id="rId35"/>
    <p:sldId id="321" r:id="rId36"/>
    <p:sldId id="327" r:id="rId37"/>
    <p:sldId id="328" r:id="rId38"/>
    <p:sldId id="332" r:id="rId39"/>
    <p:sldId id="331" r:id="rId40"/>
    <p:sldId id="335" r:id="rId41"/>
    <p:sldId id="330" r:id="rId42"/>
    <p:sldId id="333" r:id="rId43"/>
    <p:sldId id="336" r:id="rId44"/>
    <p:sldId id="334" r:id="rId45"/>
    <p:sldId id="311" r:id="rId46"/>
    <p:sldId id="338" r:id="rId47"/>
    <p:sldId id="274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0000CC"/>
    <a:srgbClr val="66FF33"/>
    <a:srgbClr val="FFFF00"/>
    <a:srgbClr val="FF9933"/>
    <a:srgbClr val="33CC33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 autoAdjust="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0902F-1AA6-4638-8F0C-5EFEEAE13980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I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BAB7D-F17B-4326-8309-A8D96062BFF3}" type="slidenum">
              <a:rPr lang="de-LI" smtClean="0"/>
              <a:pPr/>
              <a:t>‹Nº›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94232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32A2E-36D3-46C5-BA67-AB53C9EDE151}" type="slidenum">
              <a:rPr lang="en-AU">
                <a:latin typeface="Arial" charset="0"/>
              </a:rPr>
              <a:pPr/>
              <a:t>30</a:t>
            </a:fld>
            <a:endParaRPr lang="en-AU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484188"/>
            <a:ext cx="2852738" cy="21399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60713"/>
            <a:ext cx="5029200" cy="5297487"/>
          </a:xfrm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de-L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62038" y="1766888"/>
            <a:ext cx="3808412" cy="1979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2850" y="1766888"/>
            <a:ext cx="3808413" cy="1979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062038" y="3898900"/>
            <a:ext cx="3808412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22850" y="3898900"/>
            <a:ext cx="3808413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290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8448EB-862D-48C9-AD19-F14182F20AD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L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de-L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L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F1178-F80C-47D0-B434-31B6D16ABDA9}" type="datetimeFigureOut">
              <a:rPr lang="de-LI" smtClean="0"/>
              <a:pPr/>
              <a:t>02.05.2019</a:t>
            </a:fld>
            <a:endParaRPr lang="de-L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L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E7A51-E5AF-4CFF-B80B-F665421348B4}" type="slidenum">
              <a:rPr lang="de-LI" smtClean="0"/>
              <a:pPr/>
              <a:t>‹Nº›</a:t>
            </a:fld>
            <a:endParaRPr lang="de-L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3" Type="http://schemas.openxmlformats.org/officeDocument/2006/relationships/image" Target="../media/image27.jpe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3" Type="http://schemas.openxmlformats.org/officeDocument/2006/relationships/image" Target="../media/image30.jpe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jpeg"/><Relationship Id="rId18" Type="http://schemas.openxmlformats.org/officeDocument/2006/relationships/slide" Target="slide34.xml"/><Relationship Id="rId3" Type="http://schemas.openxmlformats.org/officeDocument/2006/relationships/slide" Target="slide22.xml"/><Relationship Id="rId7" Type="http://schemas.openxmlformats.org/officeDocument/2006/relationships/image" Target="../media/image16.jpeg"/><Relationship Id="rId12" Type="http://schemas.openxmlformats.org/officeDocument/2006/relationships/image" Target="../media/image8.jpeg"/><Relationship Id="rId17" Type="http://schemas.openxmlformats.org/officeDocument/2006/relationships/image" Target="../media/image15.png"/><Relationship Id="rId2" Type="http://schemas.openxmlformats.org/officeDocument/2006/relationships/slide" Target="slide18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slide" Target="slide27.xml"/><Relationship Id="rId15" Type="http://schemas.openxmlformats.org/officeDocument/2006/relationships/image" Target="../media/image13.jpeg"/><Relationship Id="rId10" Type="http://schemas.openxmlformats.org/officeDocument/2006/relationships/image" Target="../media/image6.jpeg"/><Relationship Id="rId4" Type="http://schemas.openxmlformats.org/officeDocument/2006/relationships/slide" Target="slide25.xml"/><Relationship Id="rId9" Type="http://schemas.openxmlformats.org/officeDocument/2006/relationships/image" Target="../media/image5.jpeg"/><Relationship Id="rId1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8.jpeg"/><Relationship Id="rId1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11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.jpeg"/><Relationship Id="rId10" Type="http://schemas.openxmlformats.org/officeDocument/2006/relationships/image" Target="../media/image5.jpeg"/><Relationship Id="rId4" Type="http://schemas.openxmlformats.org/officeDocument/2006/relationships/image" Target="../media/image38.wmf"/><Relationship Id="rId9" Type="http://schemas.openxmlformats.org/officeDocument/2006/relationships/image" Target="../media/image4.jpeg"/><Relationship Id="rId1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5" Type="http://schemas.openxmlformats.org/officeDocument/2006/relationships/slide" Target="slide17.xml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3" Type="http://schemas.openxmlformats.org/officeDocument/2006/relationships/image" Target="../media/image42.pn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3" Type="http://schemas.openxmlformats.org/officeDocument/2006/relationships/image" Target="file:///G:\SWST%20teaching%20unit%201\Set%202,%20Structure%20of%20Wood\IMG0005.jpg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2.jpeg"/><Relationship Id="rId3" Type="http://schemas.openxmlformats.org/officeDocument/2006/relationships/image" Target="file:///G:\SWST%20teaching%20unit%201\Set%202,%20Structure%20of%20Wood\IMG0015.jpg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11.jpeg"/><Relationship Id="rId2" Type="http://schemas.openxmlformats.org/officeDocument/2006/relationships/image" Target="../media/image44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4.jpeg"/><Relationship Id="rId10" Type="http://schemas.openxmlformats.org/officeDocument/2006/relationships/image" Target="../media/image7.jpeg"/><Relationship Id="rId4" Type="http://schemas.openxmlformats.org/officeDocument/2006/relationships/slide" Target="slide17.xml"/><Relationship Id="rId9" Type="http://schemas.openxmlformats.org/officeDocument/2006/relationships/image" Target="../media/image6.jpeg"/><Relationship Id="rId1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Relationship Id="rId1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5" Type="http://schemas.openxmlformats.org/officeDocument/2006/relationships/slide" Target="slide17.xml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wmf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3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16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Relationship Id="rId1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3" Type="http://schemas.openxmlformats.org/officeDocument/2006/relationships/image" Target="../media/image56.jpe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image" Target="../media/image55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16.jpe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57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59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58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60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61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63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65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64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66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68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67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69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72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71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73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76.pn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75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77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79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81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eg"/><Relationship Id="rId18" Type="http://schemas.openxmlformats.org/officeDocument/2006/relationships/image" Target="../media/image83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12" Type="http://schemas.openxmlformats.org/officeDocument/2006/relationships/image" Target="../media/image11.jpeg"/><Relationship Id="rId17" Type="http://schemas.openxmlformats.org/officeDocument/2006/relationships/image" Target="../media/image82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8.jpeg"/><Relationship Id="rId19" Type="http://schemas.openxmlformats.org/officeDocument/2006/relationships/image" Target="../media/image84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Relationship Id="rId1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image" Target="../media/image23.jpe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4.jpeg"/><Relationship Id="rId2" Type="http://schemas.openxmlformats.org/officeDocument/2006/relationships/image" Target="../media/image22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7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image" Target="../media/image1.jpe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805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0"/>
              <a:ext cx="2298372" cy="1803798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5129808"/>
              <a:ext cx="2339752" cy="1728192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267744" cy="1844823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116837"/>
              <a:ext cx="2267744" cy="1741163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04248" y="1772816"/>
              <a:ext cx="2339752" cy="1656184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07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1772816"/>
              <a:ext cx="2376264" cy="1656184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09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39744" y="0"/>
              <a:ext cx="2304256" cy="1772816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44008" y="1772816"/>
              <a:ext cx="2160240" cy="1656184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67736" y="3429000"/>
              <a:ext cx="2376264" cy="1728192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67744" y="0"/>
              <a:ext cx="2376264" cy="1772816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17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95736" y="3429001"/>
              <a:ext cx="2460320" cy="1728192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4008" y="3429001"/>
              <a:ext cx="2160240" cy="1728192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21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" y="1772816"/>
              <a:ext cx="2267744" cy="1656184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23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67744" y="5157192"/>
              <a:ext cx="2376264" cy="1700808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24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644008" y="5157192"/>
              <a:ext cx="2160240" cy="1700808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0" y="3429000"/>
              <a:ext cx="2267744" cy="1728192"/>
            </a:xfrm>
            <a:prstGeom prst="rect">
              <a:avLst/>
            </a:prstGeom>
            <a:gradFill>
              <a:gsLst>
                <a:gs pos="80000">
                  <a:srgbClr val="00FF00">
                    <a:alpha val="0"/>
                  </a:srgbClr>
                </a:gs>
                <a:gs pos="36000">
                  <a:srgbClr val="00FF00">
                    <a:alpha val="51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00B050"/>
                </a:gs>
                <a:gs pos="100000">
                  <a:srgbClr val="00B05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21 CuadroTexto"/>
          <p:cNvSpPr txBox="1"/>
          <p:nvPr/>
        </p:nvSpPr>
        <p:spPr>
          <a:xfrm>
            <a:off x="1158244" y="1803798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dirty="0" smtClean="0">
                <a:solidFill>
                  <a:srgbClr val="FFFF00"/>
                </a:solidFill>
                <a:latin typeface="Broadway" pitchFamily="82" charset="0"/>
              </a:rPr>
              <a:t>LA  </a:t>
            </a:r>
            <a:r>
              <a:rPr lang="es-AR" sz="5400" dirty="0" smtClean="0">
                <a:solidFill>
                  <a:srgbClr val="FFFF00"/>
                </a:solidFill>
                <a:latin typeface="Broadway" pitchFamily="82" charset="0"/>
              </a:rPr>
              <a:t>MADERA</a:t>
            </a:r>
          </a:p>
          <a:p>
            <a:pPr algn="ctr"/>
            <a:r>
              <a:rPr lang="es-AR" sz="5400" dirty="0" smtClean="0">
                <a:solidFill>
                  <a:srgbClr val="FFFF00"/>
                </a:solidFill>
                <a:latin typeface="Broadway" pitchFamily="82" charset="0"/>
              </a:rPr>
              <a:t>COMO MATERIA PRIMA</a:t>
            </a:r>
          </a:p>
          <a:p>
            <a:pPr algn="ctr"/>
            <a:r>
              <a:rPr lang="es-AR" sz="5400" dirty="0" err="1" smtClean="0">
                <a:solidFill>
                  <a:srgbClr val="FFFF00"/>
                </a:solidFill>
                <a:latin typeface="Broadway" pitchFamily="82" charset="0"/>
              </a:rPr>
              <a:t>FAyD</a:t>
            </a:r>
            <a:r>
              <a:rPr lang="es-AR" sz="5400" dirty="0" smtClean="0">
                <a:solidFill>
                  <a:srgbClr val="FFFF00"/>
                </a:solidFill>
                <a:latin typeface="Broadway" pitchFamily="82" charset="0"/>
              </a:rPr>
              <a:t> 2019</a:t>
            </a:r>
            <a:endParaRPr lang="es-AR" sz="5400" dirty="0" smtClean="0">
              <a:solidFill>
                <a:srgbClr val="FFFF00"/>
              </a:solidFill>
              <a:latin typeface="Broadway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2020" y="116631"/>
            <a:ext cx="4701044" cy="674102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3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16 Rectángulo redondeado"/>
          <p:cNvSpPr/>
          <p:nvPr/>
        </p:nvSpPr>
        <p:spPr>
          <a:xfrm>
            <a:off x="1043608" y="85834"/>
            <a:ext cx="3275444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Partes del árbol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arriba y abajo"/>
          <p:cNvSpPr/>
          <p:nvPr/>
        </p:nvSpPr>
        <p:spPr>
          <a:xfrm flipH="1">
            <a:off x="7539317" y="1109754"/>
            <a:ext cx="171054" cy="2435944"/>
          </a:xfrm>
          <a:prstGeom prst="up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7" name="6 Flecha arriba y abajo"/>
          <p:cNvSpPr/>
          <p:nvPr/>
        </p:nvSpPr>
        <p:spPr>
          <a:xfrm>
            <a:off x="7524328" y="3602716"/>
            <a:ext cx="216024" cy="324036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8" name="7 CuadroTexto"/>
          <p:cNvSpPr txBox="1"/>
          <p:nvPr/>
        </p:nvSpPr>
        <p:spPr>
          <a:xfrm>
            <a:off x="8028384" y="223456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Copa</a:t>
            </a:r>
            <a:endParaRPr lang="de-LI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100392" y="4826852"/>
            <a:ext cx="68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Fuste</a:t>
            </a:r>
            <a:endParaRPr lang="de-LI" b="1" dirty="0"/>
          </a:p>
        </p:txBody>
      </p:sp>
      <p:pic>
        <p:nvPicPr>
          <p:cNvPr id="11" name="Picture 23" descr="Loro blan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4034659" cy="587727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13 Rectángulo redondeado"/>
          <p:cNvSpPr/>
          <p:nvPr/>
        </p:nvSpPr>
        <p:spPr>
          <a:xfrm>
            <a:off x="2339752" y="128680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Partes del árbol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rauc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3551" y="980728"/>
            <a:ext cx="2955498" cy="446449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08720"/>
            <a:ext cx="280272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 redondeado"/>
          <p:cNvSpPr/>
          <p:nvPr/>
        </p:nvSpPr>
        <p:spPr>
          <a:xfrm>
            <a:off x="2484328" y="179880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Tipos de maderas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025116" y="5586298"/>
            <a:ext cx="3312368" cy="119675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Gimnospermas, Coníferas, Resinosas, Fibra larga</a:t>
            </a:r>
          </a:p>
          <a:p>
            <a:pPr algn="ctr"/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Maderas blandas, </a:t>
            </a:r>
            <a:r>
              <a:rPr lang="es-AR" sz="2000" b="1" dirty="0" err="1" smtClean="0">
                <a:solidFill>
                  <a:schemeClr val="accent1">
                    <a:lumMod val="50000"/>
                  </a:schemeClr>
                </a:solidFill>
              </a:rPr>
              <a:t>Softwood</a:t>
            </a:r>
            <a:endParaRPr lang="de-LI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508104" y="5505184"/>
            <a:ext cx="3312368" cy="119675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Angiospermas, Latifoliadas,, Fibra corta,</a:t>
            </a:r>
          </a:p>
          <a:p>
            <a:pPr algn="ctr"/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Maderas duras, </a:t>
            </a:r>
            <a:r>
              <a:rPr lang="es-AR" sz="2000" b="1" dirty="0" err="1" smtClean="0">
                <a:solidFill>
                  <a:schemeClr val="accent1">
                    <a:lumMod val="50000"/>
                  </a:schemeClr>
                </a:solidFill>
              </a:rPr>
              <a:t>Hardwood</a:t>
            </a:r>
            <a:endParaRPr lang="de-LI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3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427567" cy="554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273768" y="134910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Tronco - Fuste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ora Pi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7454" y="1484784"/>
            <a:ext cx="3342988" cy="3140968"/>
          </a:xfrm>
          <a:prstGeom prst="rect">
            <a:avLst/>
          </a:prstGeom>
        </p:spPr>
      </p:pic>
      <p:pic>
        <p:nvPicPr>
          <p:cNvPr id="5" name="4 Imagen" descr="Tora Pseudotsu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4866" y="1481043"/>
            <a:ext cx="3205396" cy="317209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2561666" y="476672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Coníferas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764812" y="5085184"/>
            <a:ext cx="2448272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Pino</a:t>
            </a:r>
            <a:endParaRPr lang="de-L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547404" y="5085184"/>
            <a:ext cx="288032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Pino de Oregón</a:t>
            </a:r>
            <a:endParaRPr lang="de-L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4431"/>
            <a:ext cx="3134639" cy="314096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854430"/>
            <a:ext cx="3053913" cy="31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38600"/>
            <a:ext cx="305983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809460"/>
            <a:ext cx="291581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997119"/>
            <a:ext cx="3168352" cy="286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939276"/>
            <a:ext cx="2915816" cy="291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 redondeado"/>
          <p:cNvSpPr/>
          <p:nvPr/>
        </p:nvSpPr>
        <p:spPr>
          <a:xfrm>
            <a:off x="2411760" y="104930"/>
            <a:ext cx="4392488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Latifoliadas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3573016"/>
            <a:ext cx="1306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err="1" smtClean="0">
                <a:solidFill>
                  <a:srgbClr val="FFFF00"/>
                </a:solidFill>
              </a:rPr>
              <a:t>Guatambú</a:t>
            </a:r>
            <a:endParaRPr lang="de-LI" sz="2000" b="1" dirty="0">
              <a:solidFill>
                <a:srgbClr val="FFFF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31840" y="3573016"/>
            <a:ext cx="2019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err="1" smtClean="0">
                <a:solidFill>
                  <a:srgbClr val="FFFF00"/>
                </a:solidFill>
              </a:rPr>
              <a:t>Anchico</a:t>
            </a:r>
            <a:r>
              <a:rPr lang="es-AR" sz="2000" b="1" dirty="0" smtClean="0">
                <a:solidFill>
                  <a:srgbClr val="FFFF00"/>
                </a:solidFill>
              </a:rPr>
              <a:t> colorado</a:t>
            </a:r>
            <a:endParaRPr lang="de-LI" sz="2000" b="1" dirty="0">
              <a:solidFill>
                <a:srgbClr val="FF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228184" y="3501008"/>
            <a:ext cx="174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</a:rPr>
              <a:t>Lapacho negro</a:t>
            </a:r>
            <a:endParaRPr lang="de-LI" sz="2000" b="1" dirty="0">
              <a:solidFill>
                <a:srgbClr val="FF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645789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</a:rPr>
              <a:t>Incienso</a:t>
            </a:r>
            <a:endParaRPr lang="de-LI" sz="2000" b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59832" y="6457890"/>
            <a:ext cx="138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err="1" smtClean="0">
                <a:solidFill>
                  <a:srgbClr val="FFFF00"/>
                </a:solidFill>
              </a:rPr>
              <a:t>Marmelero</a:t>
            </a:r>
            <a:endParaRPr lang="de-LI" sz="2000" b="1" dirty="0">
              <a:solidFill>
                <a:srgbClr val="FFFF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228184" y="6457890"/>
            <a:ext cx="1308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</a:rPr>
              <a:t>Palo Santo</a:t>
            </a:r>
            <a:endParaRPr lang="de-LI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076" y="1076272"/>
            <a:ext cx="6497141" cy="567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 redondeado"/>
          <p:cNvSpPr/>
          <p:nvPr/>
        </p:nvSpPr>
        <p:spPr>
          <a:xfrm>
            <a:off x="2437342" y="188640"/>
            <a:ext cx="5472608" cy="86409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Partes del Tronco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331640" y="2204864"/>
            <a:ext cx="46651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 Org</a:t>
            </a:r>
            <a:r>
              <a:rPr lang="es-AR" sz="4400" b="1" dirty="0" smtClean="0">
                <a:latin typeface="Arial Black" pitchFamily="34" charset="0"/>
                <a:cs typeface="Aharoni" pitchFamily="2" charset="-79"/>
              </a:rPr>
              <a:t>á</a:t>
            </a: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nico </a:t>
            </a:r>
            <a:endParaRPr lang="de-LI" sz="4400" dirty="0" smtClean="0">
              <a:latin typeface="Arial Black" pitchFamily="34" charset="0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 Poroso</a:t>
            </a:r>
          </a:p>
          <a:p>
            <a:pPr>
              <a:buFont typeface="Arial" pitchFamily="34" charset="0"/>
              <a:buChar char="•"/>
            </a:pP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 </a:t>
            </a:r>
            <a:r>
              <a:rPr lang="es-AR" sz="4400" dirty="0" err="1" smtClean="0">
                <a:latin typeface="Arial Black" pitchFamily="34" charset="0"/>
                <a:cs typeface="Aharoni" pitchFamily="2" charset="-79"/>
              </a:rPr>
              <a:t>Anisotr</a:t>
            </a:r>
            <a:r>
              <a:rPr lang="es-AR" sz="4400" b="1" dirty="0" err="1" smtClean="0">
                <a:latin typeface="Arial Black" pitchFamily="34" charset="0"/>
                <a:cs typeface="Aharoni" pitchFamily="2" charset="-79"/>
              </a:rPr>
              <a:t>ó</a:t>
            </a:r>
            <a:r>
              <a:rPr lang="es-AR" sz="4400" dirty="0" err="1" smtClean="0">
                <a:latin typeface="Arial Black" pitchFamily="34" charset="0"/>
                <a:cs typeface="Aharoni" pitchFamily="2" charset="-79"/>
              </a:rPr>
              <a:t>pico</a:t>
            </a:r>
            <a:endParaRPr lang="es-AR" sz="4400" dirty="0" smtClean="0">
              <a:latin typeface="Arial Black" pitchFamily="34" charset="0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 Higrosc</a:t>
            </a:r>
            <a:r>
              <a:rPr lang="es-AR" sz="4400" b="1" dirty="0" smtClean="0">
                <a:latin typeface="Arial Black" pitchFamily="34" charset="0"/>
                <a:cs typeface="Aharoni" pitchFamily="2" charset="-79"/>
              </a:rPr>
              <a:t>ó</a:t>
            </a: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pico</a:t>
            </a:r>
          </a:p>
          <a:p>
            <a:pPr>
              <a:buFont typeface="Arial" pitchFamily="34" charset="0"/>
              <a:buChar char="•"/>
            </a:pPr>
            <a:r>
              <a:rPr lang="es-AR" sz="4400" dirty="0" smtClean="0">
                <a:latin typeface="Arial Black" pitchFamily="34" charset="0"/>
                <a:cs typeface="Aharoni" pitchFamily="2" charset="-79"/>
              </a:rPr>
              <a:t> Densidad</a:t>
            </a:r>
          </a:p>
        </p:txBody>
      </p:sp>
      <p:sp>
        <p:nvSpPr>
          <p:cNvPr id="5" name="4 Botón de acción: Hacia delante o Siguiente">
            <a:hlinkClick r:id="rId2" action="ppaction://hlinksldjump" highlightClick="1"/>
          </p:cNvPr>
          <p:cNvSpPr/>
          <p:nvPr/>
        </p:nvSpPr>
        <p:spPr>
          <a:xfrm>
            <a:off x="6551017" y="2348880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7" name="6 Botón de acción: Hacia delante o Siguiente">
            <a:hlinkClick r:id="rId3" action="ppaction://hlinksldjump" highlightClick="1"/>
          </p:cNvPr>
          <p:cNvSpPr/>
          <p:nvPr/>
        </p:nvSpPr>
        <p:spPr>
          <a:xfrm>
            <a:off x="6551017" y="2996952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8" name="7 Botón de acción: Hacia delante o Siguiente">
            <a:hlinkClick r:id="rId4" action="ppaction://hlinksldjump" highlightClick="1"/>
          </p:cNvPr>
          <p:cNvSpPr/>
          <p:nvPr/>
        </p:nvSpPr>
        <p:spPr>
          <a:xfrm>
            <a:off x="6516216" y="3717032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9" name="8 Botón de acción: Hacia delante o Siguiente">
            <a:hlinkClick r:id="rId5" action="ppaction://hlinksldjump" highlightClick="1"/>
          </p:cNvPr>
          <p:cNvSpPr/>
          <p:nvPr/>
        </p:nvSpPr>
        <p:spPr>
          <a:xfrm>
            <a:off x="6516216" y="4365104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11" name="10 Rectángulo redondeado"/>
          <p:cNvSpPr/>
          <p:nvPr/>
        </p:nvSpPr>
        <p:spPr>
          <a:xfrm>
            <a:off x="1979712" y="692696"/>
            <a:ext cx="5472608" cy="86409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Características de la Madera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23 Botón de acción: Hacia delante o Siguiente">
            <a:hlinkClick r:id="rId18" action="ppaction://hlinksldjump" highlightClick="1"/>
          </p:cNvPr>
          <p:cNvSpPr/>
          <p:nvPr/>
        </p:nvSpPr>
        <p:spPr>
          <a:xfrm>
            <a:off x="6516216" y="5013176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724400" y="2133600"/>
            <a:ext cx="4152900" cy="4724400"/>
            <a:chOff x="2736" y="1344"/>
            <a:chExt cx="2616" cy="2622"/>
          </a:xfrm>
        </p:grpSpPr>
        <p:graphicFrame>
          <p:nvGraphicFramePr>
            <p:cNvPr id="3075" name="Object 1025"/>
            <p:cNvGraphicFramePr>
              <a:graphicFrameLocks noChangeAspect="1"/>
            </p:cNvGraphicFramePr>
            <p:nvPr/>
          </p:nvGraphicFramePr>
          <p:xfrm>
            <a:off x="2736" y="3580"/>
            <a:ext cx="2616" cy="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" name="Drawing" r:id="rId3" imgW="1432800" imgH="262800" progId="">
                    <p:embed/>
                  </p:oleObj>
                </mc:Choice>
                <mc:Fallback>
                  <p:oleObj name="Drawing" r:id="rId3" imgW="1432800" imgH="262800" progId="">
                    <p:embed/>
                    <p:pic>
                      <p:nvPicPr>
                        <p:cNvPr id="0" name="Object 10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3580"/>
                          <a:ext cx="2616" cy="3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 cmpd="dbl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7"/>
            <p:cNvGrpSpPr>
              <a:grpSpLocks/>
            </p:cNvGrpSpPr>
            <p:nvPr/>
          </p:nvGrpSpPr>
          <p:grpSpPr bwMode="auto">
            <a:xfrm>
              <a:off x="3041" y="1344"/>
              <a:ext cx="1889" cy="2478"/>
              <a:chOff x="3041" y="1344"/>
              <a:chExt cx="1889" cy="2478"/>
            </a:xfrm>
          </p:grpSpPr>
          <p:sp>
            <p:nvSpPr>
              <p:cNvPr id="3081" name="Freeform 6"/>
              <p:cNvSpPr>
                <a:spLocks/>
              </p:cNvSpPr>
              <p:nvPr/>
            </p:nvSpPr>
            <p:spPr bwMode="auto">
              <a:xfrm>
                <a:off x="3276" y="1701"/>
                <a:ext cx="1582" cy="1053"/>
              </a:xfrm>
              <a:custGeom>
                <a:avLst/>
                <a:gdLst>
                  <a:gd name="T0" fmla="*/ 260 w 3452"/>
                  <a:gd name="T1" fmla="*/ 638 h 2605"/>
                  <a:gd name="T2" fmla="*/ 380 w 3452"/>
                  <a:gd name="T3" fmla="*/ 486 h 2605"/>
                  <a:gd name="T4" fmla="*/ 570 w 3452"/>
                  <a:gd name="T5" fmla="*/ 415 h 2605"/>
                  <a:gd name="T6" fmla="*/ 677 w 3452"/>
                  <a:gd name="T7" fmla="*/ 227 h 2605"/>
                  <a:gd name="T8" fmla="*/ 987 w 3452"/>
                  <a:gd name="T9" fmla="*/ 146 h 2605"/>
                  <a:gd name="T10" fmla="*/ 1145 w 3452"/>
                  <a:gd name="T11" fmla="*/ 135 h 2605"/>
                  <a:gd name="T12" fmla="*/ 1294 w 3452"/>
                  <a:gd name="T13" fmla="*/ 43 h 2605"/>
                  <a:gd name="T14" fmla="*/ 1459 w 3452"/>
                  <a:gd name="T15" fmla="*/ 0 h 2605"/>
                  <a:gd name="T16" fmla="*/ 1612 w 3452"/>
                  <a:gd name="T17" fmla="*/ 43 h 2605"/>
                  <a:gd name="T18" fmla="*/ 1707 w 3452"/>
                  <a:gd name="T19" fmla="*/ 124 h 2605"/>
                  <a:gd name="T20" fmla="*/ 1952 w 3452"/>
                  <a:gd name="T21" fmla="*/ 58 h 2605"/>
                  <a:gd name="T22" fmla="*/ 2182 w 3452"/>
                  <a:gd name="T23" fmla="*/ 92 h 2605"/>
                  <a:gd name="T24" fmla="*/ 2392 w 3452"/>
                  <a:gd name="T25" fmla="*/ 181 h 2605"/>
                  <a:gd name="T26" fmla="*/ 2444 w 3452"/>
                  <a:gd name="T27" fmla="*/ 325 h 2605"/>
                  <a:gd name="T28" fmla="*/ 2637 w 3452"/>
                  <a:gd name="T29" fmla="*/ 338 h 2605"/>
                  <a:gd name="T30" fmla="*/ 2792 w 3452"/>
                  <a:gd name="T31" fmla="*/ 430 h 2605"/>
                  <a:gd name="T32" fmla="*/ 2844 w 3452"/>
                  <a:gd name="T33" fmla="*/ 574 h 2605"/>
                  <a:gd name="T34" fmla="*/ 2861 w 3452"/>
                  <a:gd name="T35" fmla="*/ 693 h 2605"/>
                  <a:gd name="T36" fmla="*/ 3098 w 3452"/>
                  <a:gd name="T37" fmla="*/ 728 h 2605"/>
                  <a:gd name="T38" fmla="*/ 3201 w 3452"/>
                  <a:gd name="T39" fmla="*/ 830 h 2605"/>
                  <a:gd name="T40" fmla="*/ 3279 w 3452"/>
                  <a:gd name="T41" fmla="*/ 942 h 2605"/>
                  <a:gd name="T42" fmla="*/ 3313 w 3452"/>
                  <a:gd name="T43" fmla="*/ 1179 h 2605"/>
                  <a:gd name="T44" fmla="*/ 3443 w 3452"/>
                  <a:gd name="T45" fmla="*/ 1286 h 2605"/>
                  <a:gd name="T46" fmla="*/ 3452 w 3452"/>
                  <a:gd name="T47" fmla="*/ 1377 h 2605"/>
                  <a:gd name="T48" fmla="*/ 3423 w 3452"/>
                  <a:gd name="T49" fmla="*/ 1488 h 2605"/>
                  <a:gd name="T50" fmla="*/ 3452 w 3452"/>
                  <a:gd name="T51" fmla="*/ 1690 h 2605"/>
                  <a:gd name="T52" fmla="*/ 3279 w 3452"/>
                  <a:gd name="T53" fmla="*/ 2226 h 2605"/>
                  <a:gd name="T54" fmla="*/ 2887 w 3452"/>
                  <a:gd name="T55" fmla="*/ 2506 h 2605"/>
                  <a:gd name="T56" fmla="*/ 1867 w 3452"/>
                  <a:gd name="T57" fmla="*/ 2605 h 2605"/>
                  <a:gd name="T58" fmla="*/ 596 w 3452"/>
                  <a:gd name="T59" fmla="*/ 2506 h 2605"/>
                  <a:gd name="T60" fmla="*/ 0 w 3452"/>
                  <a:gd name="T61" fmla="*/ 1545 h 2605"/>
                  <a:gd name="T62" fmla="*/ 32 w 3452"/>
                  <a:gd name="T63" fmla="*/ 815 h 2605"/>
                  <a:gd name="T64" fmla="*/ 260 w 3452"/>
                  <a:gd name="T65" fmla="*/ 638 h 26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52"/>
                  <a:gd name="T100" fmla="*/ 0 h 2605"/>
                  <a:gd name="T101" fmla="*/ 3452 w 3452"/>
                  <a:gd name="T102" fmla="*/ 2605 h 26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52" h="2605">
                    <a:moveTo>
                      <a:pt x="260" y="638"/>
                    </a:moveTo>
                    <a:lnTo>
                      <a:pt x="380" y="486"/>
                    </a:lnTo>
                    <a:lnTo>
                      <a:pt x="570" y="415"/>
                    </a:lnTo>
                    <a:lnTo>
                      <a:pt x="677" y="227"/>
                    </a:lnTo>
                    <a:lnTo>
                      <a:pt x="987" y="146"/>
                    </a:lnTo>
                    <a:lnTo>
                      <a:pt x="1145" y="135"/>
                    </a:lnTo>
                    <a:lnTo>
                      <a:pt x="1294" y="43"/>
                    </a:lnTo>
                    <a:lnTo>
                      <a:pt x="1459" y="0"/>
                    </a:lnTo>
                    <a:lnTo>
                      <a:pt x="1612" y="43"/>
                    </a:lnTo>
                    <a:lnTo>
                      <a:pt x="1707" y="124"/>
                    </a:lnTo>
                    <a:lnTo>
                      <a:pt x="1952" y="58"/>
                    </a:lnTo>
                    <a:lnTo>
                      <a:pt x="2182" y="92"/>
                    </a:lnTo>
                    <a:lnTo>
                      <a:pt x="2392" y="181"/>
                    </a:lnTo>
                    <a:lnTo>
                      <a:pt x="2444" y="325"/>
                    </a:lnTo>
                    <a:lnTo>
                      <a:pt x="2637" y="338"/>
                    </a:lnTo>
                    <a:lnTo>
                      <a:pt x="2792" y="430"/>
                    </a:lnTo>
                    <a:lnTo>
                      <a:pt x="2844" y="574"/>
                    </a:lnTo>
                    <a:lnTo>
                      <a:pt x="2861" y="693"/>
                    </a:lnTo>
                    <a:lnTo>
                      <a:pt x="3098" y="728"/>
                    </a:lnTo>
                    <a:lnTo>
                      <a:pt x="3201" y="830"/>
                    </a:lnTo>
                    <a:lnTo>
                      <a:pt x="3279" y="942"/>
                    </a:lnTo>
                    <a:lnTo>
                      <a:pt x="3313" y="1179"/>
                    </a:lnTo>
                    <a:lnTo>
                      <a:pt x="3443" y="1286"/>
                    </a:lnTo>
                    <a:lnTo>
                      <a:pt x="3452" y="1377"/>
                    </a:lnTo>
                    <a:lnTo>
                      <a:pt x="3423" y="1488"/>
                    </a:lnTo>
                    <a:lnTo>
                      <a:pt x="3452" y="1690"/>
                    </a:lnTo>
                    <a:lnTo>
                      <a:pt x="3279" y="2226"/>
                    </a:lnTo>
                    <a:lnTo>
                      <a:pt x="2887" y="2506"/>
                    </a:lnTo>
                    <a:lnTo>
                      <a:pt x="1867" y="2605"/>
                    </a:lnTo>
                    <a:lnTo>
                      <a:pt x="596" y="2506"/>
                    </a:lnTo>
                    <a:lnTo>
                      <a:pt x="0" y="1545"/>
                    </a:lnTo>
                    <a:lnTo>
                      <a:pt x="32" y="815"/>
                    </a:lnTo>
                    <a:lnTo>
                      <a:pt x="260" y="638"/>
                    </a:lnTo>
                    <a:close/>
                  </a:path>
                </a:pathLst>
              </a:custGeom>
              <a:solidFill>
                <a:srgbClr val="00C200"/>
              </a:solidFill>
              <a:ln w="0">
                <a:solidFill>
                  <a:srgbClr val="00C2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2" name="Freeform 7"/>
              <p:cNvSpPr>
                <a:spLocks/>
              </p:cNvSpPr>
              <p:nvPr/>
            </p:nvSpPr>
            <p:spPr bwMode="auto">
              <a:xfrm>
                <a:off x="3078" y="2023"/>
                <a:ext cx="1835" cy="873"/>
              </a:xfrm>
              <a:custGeom>
                <a:avLst/>
                <a:gdLst>
                  <a:gd name="T0" fmla="*/ 642 w 4003"/>
                  <a:gd name="T1" fmla="*/ 110 h 2158"/>
                  <a:gd name="T2" fmla="*/ 710 w 4003"/>
                  <a:gd name="T3" fmla="*/ 371 h 2158"/>
                  <a:gd name="T4" fmla="*/ 692 w 4003"/>
                  <a:gd name="T5" fmla="*/ 581 h 2158"/>
                  <a:gd name="T6" fmla="*/ 1063 w 4003"/>
                  <a:gd name="T7" fmla="*/ 681 h 2158"/>
                  <a:gd name="T8" fmla="*/ 1079 w 4003"/>
                  <a:gd name="T9" fmla="*/ 512 h 2158"/>
                  <a:gd name="T10" fmla="*/ 1135 w 4003"/>
                  <a:gd name="T11" fmla="*/ 490 h 2158"/>
                  <a:gd name="T12" fmla="*/ 1445 w 4003"/>
                  <a:gd name="T13" fmla="*/ 512 h 2158"/>
                  <a:gd name="T14" fmla="*/ 1257 w 4003"/>
                  <a:gd name="T15" fmla="*/ 589 h 2158"/>
                  <a:gd name="T16" fmla="*/ 1445 w 4003"/>
                  <a:gd name="T17" fmla="*/ 738 h 2158"/>
                  <a:gd name="T18" fmla="*/ 1403 w 4003"/>
                  <a:gd name="T19" fmla="*/ 837 h 2158"/>
                  <a:gd name="T20" fmla="*/ 1760 w 4003"/>
                  <a:gd name="T21" fmla="*/ 986 h 2158"/>
                  <a:gd name="T22" fmla="*/ 1694 w 4003"/>
                  <a:gd name="T23" fmla="*/ 862 h 2158"/>
                  <a:gd name="T24" fmla="*/ 2044 w 4003"/>
                  <a:gd name="T25" fmla="*/ 848 h 2158"/>
                  <a:gd name="T26" fmla="*/ 2121 w 4003"/>
                  <a:gd name="T27" fmla="*/ 917 h 2158"/>
                  <a:gd name="T28" fmla="*/ 2173 w 4003"/>
                  <a:gd name="T29" fmla="*/ 1086 h 2158"/>
                  <a:gd name="T30" fmla="*/ 2052 w 4003"/>
                  <a:gd name="T31" fmla="*/ 1338 h 2158"/>
                  <a:gd name="T32" fmla="*/ 2418 w 4003"/>
                  <a:gd name="T33" fmla="*/ 1396 h 2158"/>
                  <a:gd name="T34" fmla="*/ 2426 w 4003"/>
                  <a:gd name="T35" fmla="*/ 1518 h 2158"/>
                  <a:gd name="T36" fmla="*/ 2857 w 4003"/>
                  <a:gd name="T37" fmla="*/ 1452 h 2158"/>
                  <a:gd name="T38" fmla="*/ 2876 w 4003"/>
                  <a:gd name="T39" fmla="*/ 1283 h 2158"/>
                  <a:gd name="T40" fmla="*/ 3154 w 4003"/>
                  <a:gd name="T41" fmla="*/ 1086 h 2158"/>
                  <a:gd name="T42" fmla="*/ 3276 w 4003"/>
                  <a:gd name="T43" fmla="*/ 1227 h 2158"/>
                  <a:gd name="T44" fmla="*/ 3472 w 4003"/>
                  <a:gd name="T45" fmla="*/ 1465 h 2158"/>
                  <a:gd name="T46" fmla="*/ 3685 w 4003"/>
                  <a:gd name="T47" fmla="*/ 1238 h 2158"/>
                  <a:gd name="T48" fmla="*/ 3685 w 4003"/>
                  <a:gd name="T49" fmla="*/ 1097 h 2158"/>
                  <a:gd name="T50" fmla="*/ 3667 w 4003"/>
                  <a:gd name="T51" fmla="*/ 929 h 2158"/>
                  <a:gd name="T52" fmla="*/ 3864 w 4003"/>
                  <a:gd name="T53" fmla="*/ 535 h 2158"/>
                  <a:gd name="T54" fmla="*/ 4003 w 4003"/>
                  <a:gd name="T55" fmla="*/ 1182 h 2158"/>
                  <a:gd name="T56" fmla="*/ 3832 w 4003"/>
                  <a:gd name="T57" fmla="*/ 1710 h 2158"/>
                  <a:gd name="T58" fmla="*/ 3592 w 4003"/>
                  <a:gd name="T59" fmla="*/ 2056 h 2158"/>
                  <a:gd name="T60" fmla="*/ 3086 w 4003"/>
                  <a:gd name="T61" fmla="*/ 2122 h 2158"/>
                  <a:gd name="T62" fmla="*/ 2710 w 4003"/>
                  <a:gd name="T63" fmla="*/ 1919 h 2158"/>
                  <a:gd name="T64" fmla="*/ 2325 w 4003"/>
                  <a:gd name="T65" fmla="*/ 2045 h 2158"/>
                  <a:gd name="T66" fmla="*/ 1616 w 4003"/>
                  <a:gd name="T67" fmla="*/ 2033 h 2158"/>
                  <a:gd name="T68" fmla="*/ 803 w 4003"/>
                  <a:gd name="T69" fmla="*/ 2045 h 2158"/>
                  <a:gd name="T70" fmla="*/ 335 w 4003"/>
                  <a:gd name="T71" fmla="*/ 1842 h 2158"/>
                  <a:gd name="T72" fmla="*/ 0 w 4003"/>
                  <a:gd name="T73" fmla="*/ 1552 h 2158"/>
                  <a:gd name="T74" fmla="*/ 162 w 4003"/>
                  <a:gd name="T75" fmla="*/ 681 h 2158"/>
                  <a:gd name="T76" fmla="*/ 361 w 4003"/>
                  <a:gd name="T77" fmla="*/ 110 h 2158"/>
                  <a:gd name="T78" fmla="*/ 812 w 4003"/>
                  <a:gd name="T79" fmla="*/ 11 h 21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003"/>
                  <a:gd name="T121" fmla="*/ 0 h 2158"/>
                  <a:gd name="T122" fmla="*/ 4003 w 4003"/>
                  <a:gd name="T123" fmla="*/ 2158 h 215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003" h="2158">
                    <a:moveTo>
                      <a:pt x="812" y="11"/>
                    </a:moveTo>
                    <a:lnTo>
                      <a:pt x="642" y="110"/>
                    </a:lnTo>
                    <a:lnTo>
                      <a:pt x="616" y="280"/>
                    </a:lnTo>
                    <a:lnTo>
                      <a:pt x="710" y="371"/>
                    </a:lnTo>
                    <a:lnTo>
                      <a:pt x="675" y="435"/>
                    </a:lnTo>
                    <a:lnTo>
                      <a:pt x="692" y="581"/>
                    </a:lnTo>
                    <a:lnTo>
                      <a:pt x="820" y="681"/>
                    </a:lnTo>
                    <a:lnTo>
                      <a:pt x="1063" y="681"/>
                    </a:lnTo>
                    <a:lnTo>
                      <a:pt x="1180" y="589"/>
                    </a:lnTo>
                    <a:lnTo>
                      <a:pt x="1079" y="512"/>
                    </a:lnTo>
                    <a:lnTo>
                      <a:pt x="1037" y="371"/>
                    </a:lnTo>
                    <a:lnTo>
                      <a:pt x="1135" y="490"/>
                    </a:lnTo>
                    <a:lnTo>
                      <a:pt x="1283" y="535"/>
                    </a:lnTo>
                    <a:lnTo>
                      <a:pt x="1445" y="512"/>
                    </a:lnTo>
                    <a:lnTo>
                      <a:pt x="1360" y="566"/>
                    </a:lnTo>
                    <a:lnTo>
                      <a:pt x="1257" y="589"/>
                    </a:lnTo>
                    <a:lnTo>
                      <a:pt x="1334" y="692"/>
                    </a:lnTo>
                    <a:lnTo>
                      <a:pt x="1445" y="738"/>
                    </a:lnTo>
                    <a:lnTo>
                      <a:pt x="1601" y="749"/>
                    </a:lnTo>
                    <a:lnTo>
                      <a:pt x="1403" y="837"/>
                    </a:lnTo>
                    <a:lnTo>
                      <a:pt x="1556" y="972"/>
                    </a:lnTo>
                    <a:lnTo>
                      <a:pt x="1760" y="986"/>
                    </a:lnTo>
                    <a:lnTo>
                      <a:pt x="1830" y="937"/>
                    </a:lnTo>
                    <a:lnTo>
                      <a:pt x="1694" y="862"/>
                    </a:lnTo>
                    <a:lnTo>
                      <a:pt x="1862" y="883"/>
                    </a:lnTo>
                    <a:lnTo>
                      <a:pt x="2044" y="848"/>
                    </a:lnTo>
                    <a:lnTo>
                      <a:pt x="2184" y="803"/>
                    </a:lnTo>
                    <a:lnTo>
                      <a:pt x="2121" y="917"/>
                    </a:lnTo>
                    <a:lnTo>
                      <a:pt x="1985" y="972"/>
                    </a:lnTo>
                    <a:lnTo>
                      <a:pt x="2173" y="1086"/>
                    </a:lnTo>
                    <a:lnTo>
                      <a:pt x="1985" y="1216"/>
                    </a:lnTo>
                    <a:lnTo>
                      <a:pt x="2052" y="1338"/>
                    </a:lnTo>
                    <a:lnTo>
                      <a:pt x="2261" y="1396"/>
                    </a:lnTo>
                    <a:lnTo>
                      <a:pt x="2418" y="1396"/>
                    </a:lnTo>
                    <a:lnTo>
                      <a:pt x="2291" y="1441"/>
                    </a:lnTo>
                    <a:lnTo>
                      <a:pt x="2426" y="1518"/>
                    </a:lnTo>
                    <a:lnTo>
                      <a:pt x="2661" y="1518"/>
                    </a:lnTo>
                    <a:lnTo>
                      <a:pt x="2857" y="1452"/>
                    </a:lnTo>
                    <a:lnTo>
                      <a:pt x="3017" y="1318"/>
                    </a:lnTo>
                    <a:lnTo>
                      <a:pt x="2876" y="1283"/>
                    </a:lnTo>
                    <a:lnTo>
                      <a:pt x="3086" y="1204"/>
                    </a:lnTo>
                    <a:lnTo>
                      <a:pt x="3154" y="1086"/>
                    </a:lnTo>
                    <a:lnTo>
                      <a:pt x="3146" y="1261"/>
                    </a:lnTo>
                    <a:lnTo>
                      <a:pt x="3276" y="1227"/>
                    </a:lnTo>
                    <a:lnTo>
                      <a:pt x="3252" y="1441"/>
                    </a:lnTo>
                    <a:lnTo>
                      <a:pt x="3472" y="1465"/>
                    </a:lnTo>
                    <a:lnTo>
                      <a:pt x="3642" y="1375"/>
                    </a:lnTo>
                    <a:lnTo>
                      <a:pt x="3685" y="1238"/>
                    </a:lnTo>
                    <a:lnTo>
                      <a:pt x="3548" y="1238"/>
                    </a:lnTo>
                    <a:lnTo>
                      <a:pt x="3685" y="1097"/>
                    </a:lnTo>
                    <a:lnTo>
                      <a:pt x="3745" y="929"/>
                    </a:lnTo>
                    <a:lnTo>
                      <a:pt x="3667" y="929"/>
                    </a:lnTo>
                    <a:lnTo>
                      <a:pt x="3823" y="726"/>
                    </a:lnTo>
                    <a:lnTo>
                      <a:pt x="3864" y="535"/>
                    </a:lnTo>
                    <a:lnTo>
                      <a:pt x="3892" y="906"/>
                    </a:lnTo>
                    <a:lnTo>
                      <a:pt x="4003" y="1182"/>
                    </a:lnTo>
                    <a:lnTo>
                      <a:pt x="3978" y="1552"/>
                    </a:lnTo>
                    <a:lnTo>
                      <a:pt x="3832" y="1710"/>
                    </a:lnTo>
                    <a:lnTo>
                      <a:pt x="3685" y="1788"/>
                    </a:lnTo>
                    <a:lnTo>
                      <a:pt x="3592" y="2056"/>
                    </a:lnTo>
                    <a:lnTo>
                      <a:pt x="3378" y="2158"/>
                    </a:lnTo>
                    <a:lnTo>
                      <a:pt x="3086" y="2122"/>
                    </a:lnTo>
                    <a:lnTo>
                      <a:pt x="2941" y="1976"/>
                    </a:lnTo>
                    <a:lnTo>
                      <a:pt x="2710" y="1919"/>
                    </a:lnTo>
                    <a:lnTo>
                      <a:pt x="2487" y="2011"/>
                    </a:lnTo>
                    <a:lnTo>
                      <a:pt x="2325" y="2045"/>
                    </a:lnTo>
                    <a:lnTo>
                      <a:pt x="2198" y="2148"/>
                    </a:lnTo>
                    <a:lnTo>
                      <a:pt x="1616" y="2033"/>
                    </a:lnTo>
                    <a:lnTo>
                      <a:pt x="1152" y="1911"/>
                    </a:lnTo>
                    <a:lnTo>
                      <a:pt x="803" y="2045"/>
                    </a:lnTo>
                    <a:lnTo>
                      <a:pt x="454" y="1998"/>
                    </a:lnTo>
                    <a:lnTo>
                      <a:pt x="335" y="1842"/>
                    </a:lnTo>
                    <a:lnTo>
                      <a:pt x="59" y="1732"/>
                    </a:lnTo>
                    <a:lnTo>
                      <a:pt x="0" y="1552"/>
                    </a:lnTo>
                    <a:lnTo>
                      <a:pt x="139" y="1142"/>
                    </a:lnTo>
                    <a:lnTo>
                      <a:pt x="162" y="681"/>
                    </a:lnTo>
                    <a:lnTo>
                      <a:pt x="132" y="357"/>
                    </a:lnTo>
                    <a:lnTo>
                      <a:pt x="361" y="110"/>
                    </a:lnTo>
                    <a:lnTo>
                      <a:pt x="616" y="0"/>
                    </a:lnTo>
                    <a:lnTo>
                      <a:pt x="812" y="11"/>
                    </a:lnTo>
                    <a:close/>
                  </a:path>
                </a:pathLst>
              </a:custGeom>
              <a:solidFill>
                <a:srgbClr val="004200"/>
              </a:solidFill>
              <a:ln w="0">
                <a:solidFill>
                  <a:srgbClr val="0042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3" name="Freeform 8"/>
              <p:cNvSpPr>
                <a:spLocks/>
              </p:cNvSpPr>
              <p:nvPr/>
            </p:nvSpPr>
            <p:spPr bwMode="auto">
              <a:xfrm>
                <a:off x="3369" y="2793"/>
                <a:ext cx="1220" cy="1003"/>
              </a:xfrm>
              <a:custGeom>
                <a:avLst/>
                <a:gdLst>
                  <a:gd name="T0" fmla="*/ 414 w 2661"/>
                  <a:gd name="T1" fmla="*/ 69 h 2481"/>
                  <a:gd name="T2" fmla="*/ 520 w 2661"/>
                  <a:gd name="T3" fmla="*/ 259 h 2481"/>
                  <a:gd name="T4" fmla="*/ 627 w 2661"/>
                  <a:gd name="T5" fmla="*/ 550 h 2481"/>
                  <a:gd name="T6" fmla="*/ 894 w 2661"/>
                  <a:gd name="T7" fmla="*/ 775 h 2481"/>
                  <a:gd name="T8" fmla="*/ 1054 w 2661"/>
                  <a:gd name="T9" fmla="*/ 1053 h 2481"/>
                  <a:gd name="T10" fmla="*/ 1054 w 2661"/>
                  <a:gd name="T11" fmla="*/ 1637 h 2481"/>
                  <a:gd name="T12" fmla="*/ 1002 w 2661"/>
                  <a:gd name="T13" fmla="*/ 1846 h 2481"/>
                  <a:gd name="T14" fmla="*/ 852 w 2661"/>
                  <a:gd name="T15" fmla="*/ 1982 h 2481"/>
                  <a:gd name="T16" fmla="*/ 584 w 2661"/>
                  <a:gd name="T17" fmla="*/ 2013 h 2481"/>
                  <a:gd name="T18" fmla="*/ 401 w 2661"/>
                  <a:gd name="T19" fmla="*/ 2085 h 2481"/>
                  <a:gd name="T20" fmla="*/ 228 w 2661"/>
                  <a:gd name="T21" fmla="*/ 2101 h 2481"/>
                  <a:gd name="T22" fmla="*/ 0 w 2661"/>
                  <a:gd name="T23" fmla="*/ 2137 h 2481"/>
                  <a:gd name="T24" fmla="*/ 361 w 2661"/>
                  <a:gd name="T25" fmla="*/ 2137 h 2481"/>
                  <a:gd name="T26" fmla="*/ 584 w 2661"/>
                  <a:gd name="T27" fmla="*/ 2119 h 2481"/>
                  <a:gd name="T28" fmla="*/ 838 w 2661"/>
                  <a:gd name="T29" fmla="*/ 2119 h 2481"/>
                  <a:gd name="T30" fmla="*/ 1026 w 2661"/>
                  <a:gd name="T31" fmla="*/ 2066 h 2481"/>
                  <a:gd name="T32" fmla="*/ 1171 w 2661"/>
                  <a:gd name="T33" fmla="*/ 2137 h 2481"/>
                  <a:gd name="T34" fmla="*/ 1263 w 2661"/>
                  <a:gd name="T35" fmla="*/ 2291 h 2481"/>
                  <a:gd name="T36" fmla="*/ 1426 w 2661"/>
                  <a:gd name="T37" fmla="*/ 2380 h 2481"/>
                  <a:gd name="T38" fmla="*/ 1516 w 2661"/>
                  <a:gd name="T39" fmla="*/ 2481 h 2481"/>
                  <a:gd name="T40" fmla="*/ 1516 w 2661"/>
                  <a:gd name="T41" fmla="*/ 2380 h 2481"/>
                  <a:gd name="T42" fmla="*/ 1466 w 2661"/>
                  <a:gd name="T43" fmla="*/ 2308 h 2481"/>
                  <a:gd name="T44" fmla="*/ 1490 w 2661"/>
                  <a:gd name="T45" fmla="*/ 2188 h 2481"/>
                  <a:gd name="T46" fmla="*/ 1585 w 2661"/>
                  <a:gd name="T47" fmla="*/ 2101 h 2481"/>
                  <a:gd name="T48" fmla="*/ 1769 w 2661"/>
                  <a:gd name="T49" fmla="*/ 2101 h 2481"/>
                  <a:gd name="T50" fmla="*/ 2010 w 2661"/>
                  <a:gd name="T51" fmla="*/ 2119 h 2481"/>
                  <a:gd name="T52" fmla="*/ 2661 w 2661"/>
                  <a:gd name="T53" fmla="*/ 2119 h 2481"/>
                  <a:gd name="T54" fmla="*/ 2418 w 2661"/>
                  <a:gd name="T55" fmla="*/ 2066 h 2481"/>
                  <a:gd name="T56" fmla="*/ 2115 w 2661"/>
                  <a:gd name="T57" fmla="*/ 2031 h 2481"/>
                  <a:gd name="T58" fmla="*/ 1847 w 2661"/>
                  <a:gd name="T59" fmla="*/ 1963 h 2481"/>
                  <a:gd name="T60" fmla="*/ 1753 w 2661"/>
                  <a:gd name="T61" fmla="*/ 1858 h 2481"/>
                  <a:gd name="T62" fmla="*/ 1703 w 2661"/>
                  <a:gd name="T63" fmla="*/ 1727 h 2481"/>
                  <a:gd name="T64" fmla="*/ 1686 w 2661"/>
                  <a:gd name="T65" fmla="*/ 1552 h 2481"/>
                  <a:gd name="T66" fmla="*/ 1686 w 2661"/>
                  <a:gd name="T67" fmla="*/ 1106 h 2481"/>
                  <a:gd name="T68" fmla="*/ 1729 w 2661"/>
                  <a:gd name="T69" fmla="*/ 915 h 2481"/>
                  <a:gd name="T70" fmla="*/ 1912 w 2661"/>
                  <a:gd name="T71" fmla="*/ 585 h 2481"/>
                  <a:gd name="T72" fmla="*/ 2089 w 2661"/>
                  <a:gd name="T73" fmla="*/ 328 h 2481"/>
                  <a:gd name="T74" fmla="*/ 2246 w 2661"/>
                  <a:gd name="T75" fmla="*/ 18 h 2481"/>
                  <a:gd name="T76" fmla="*/ 2224 w 2661"/>
                  <a:gd name="T77" fmla="*/ 0 h 2481"/>
                  <a:gd name="T78" fmla="*/ 2033 w 2661"/>
                  <a:gd name="T79" fmla="*/ 328 h 2481"/>
                  <a:gd name="T80" fmla="*/ 1873 w 2661"/>
                  <a:gd name="T81" fmla="*/ 534 h 2481"/>
                  <a:gd name="T82" fmla="*/ 1928 w 2661"/>
                  <a:gd name="T83" fmla="*/ 34 h 2481"/>
                  <a:gd name="T84" fmla="*/ 1902 w 2661"/>
                  <a:gd name="T85" fmla="*/ 34 h 2481"/>
                  <a:gd name="T86" fmla="*/ 1822 w 2661"/>
                  <a:gd name="T87" fmla="*/ 585 h 2481"/>
                  <a:gd name="T88" fmla="*/ 1686 w 2661"/>
                  <a:gd name="T89" fmla="*/ 721 h 2481"/>
                  <a:gd name="T90" fmla="*/ 1686 w 2661"/>
                  <a:gd name="T91" fmla="*/ 362 h 2481"/>
                  <a:gd name="T92" fmla="*/ 1753 w 2661"/>
                  <a:gd name="T93" fmla="*/ 103 h 2481"/>
                  <a:gd name="T94" fmla="*/ 1703 w 2661"/>
                  <a:gd name="T95" fmla="*/ 103 h 2481"/>
                  <a:gd name="T96" fmla="*/ 1477 w 2661"/>
                  <a:gd name="T97" fmla="*/ 34 h 2481"/>
                  <a:gd name="T98" fmla="*/ 1625 w 2661"/>
                  <a:gd name="T99" fmla="*/ 137 h 2481"/>
                  <a:gd name="T100" fmla="*/ 1559 w 2661"/>
                  <a:gd name="T101" fmla="*/ 189 h 2481"/>
                  <a:gd name="T102" fmla="*/ 1437 w 2661"/>
                  <a:gd name="T103" fmla="*/ 189 h 2481"/>
                  <a:gd name="T104" fmla="*/ 1370 w 2661"/>
                  <a:gd name="T105" fmla="*/ 172 h 2481"/>
                  <a:gd name="T106" fmla="*/ 1076 w 2661"/>
                  <a:gd name="T107" fmla="*/ 172 h 2481"/>
                  <a:gd name="T108" fmla="*/ 1002 w 2661"/>
                  <a:gd name="T109" fmla="*/ 137 h 2481"/>
                  <a:gd name="T110" fmla="*/ 1042 w 2661"/>
                  <a:gd name="T111" fmla="*/ 346 h 2481"/>
                  <a:gd name="T112" fmla="*/ 1042 w 2661"/>
                  <a:gd name="T113" fmla="*/ 689 h 2481"/>
                  <a:gd name="T114" fmla="*/ 1002 w 2661"/>
                  <a:gd name="T115" fmla="*/ 707 h 2481"/>
                  <a:gd name="T116" fmla="*/ 666 w 2661"/>
                  <a:gd name="T117" fmla="*/ 502 h 2481"/>
                  <a:gd name="T118" fmla="*/ 544 w 2661"/>
                  <a:gd name="T119" fmla="*/ 225 h 2481"/>
                  <a:gd name="T120" fmla="*/ 414 w 2661"/>
                  <a:gd name="T121" fmla="*/ 69 h 24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61"/>
                  <a:gd name="T184" fmla="*/ 0 h 2481"/>
                  <a:gd name="T185" fmla="*/ 2661 w 2661"/>
                  <a:gd name="T186" fmla="*/ 2481 h 248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61" h="2481">
                    <a:moveTo>
                      <a:pt x="414" y="69"/>
                    </a:moveTo>
                    <a:lnTo>
                      <a:pt x="520" y="259"/>
                    </a:lnTo>
                    <a:lnTo>
                      <a:pt x="627" y="550"/>
                    </a:lnTo>
                    <a:lnTo>
                      <a:pt x="894" y="775"/>
                    </a:lnTo>
                    <a:lnTo>
                      <a:pt x="1054" y="1053"/>
                    </a:lnTo>
                    <a:lnTo>
                      <a:pt x="1054" y="1637"/>
                    </a:lnTo>
                    <a:lnTo>
                      <a:pt x="1002" y="1846"/>
                    </a:lnTo>
                    <a:lnTo>
                      <a:pt x="852" y="1982"/>
                    </a:lnTo>
                    <a:lnTo>
                      <a:pt x="584" y="2013"/>
                    </a:lnTo>
                    <a:lnTo>
                      <a:pt x="401" y="2085"/>
                    </a:lnTo>
                    <a:lnTo>
                      <a:pt x="228" y="2101"/>
                    </a:lnTo>
                    <a:lnTo>
                      <a:pt x="0" y="2137"/>
                    </a:lnTo>
                    <a:lnTo>
                      <a:pt x="361" y="2137"/>
                    </a:lnTo>
                    <a:lnTo>
                      <a:pt x="584" y="2119"/>
                    </a:lnTo>
                    <a:lnTo>
                      <a:pt x="838" y="2119"/>
                    </a:lnTo>
                    <a:lnTo>
                      <a:pt x="1026" y="2066"/>
                    </a:lnTo>
                    <a:lnTo>
                      <a:pt x="1171" y="2137"/>
                    </a:lnTo>
                    <a:lnTo>
                      <a:pt x="1263" y="2291"/>
                    </a:lnTo>
                    <a:lnTo>
                      <a:pt x="1426" y="2380"/>
                    </a:lnTo>
                    <a:lnTo>
                      <a:pt x="1516" y="2481"/>
                    </a:lnTo>
                    <a:lnTo>
                      <a:pt x="1516" y="2380"/>
                    </a:lnTo>
                    <a:lnTo>
                      <a:pt x="1466" y="2308"/>
                    </a:lnTo>
                    <a:lnTo>
                      <a:pt x="1490" y="2188"/>
                    </a:lnTo>
                    <a:lnTo>
                      <a:pt x="1585" y="2101"/>
                    </a:lnTo>
                    <a:lnTo>
                      <a:pt x="1769" y="2101"/>
                    </a:lnTo>
                    <a:lnTo>
                      <a:pt x="2010" y="2119"/>
                    </a:lnTo>
                    <a:lnTo>
                      <a:pt x="2661" y="2119"/>
                    </a:lnTo>
                    <a:lnTo>
                      <a:pt x="2418" y="2066"/>
                    </a:lnTo>
                    <a:lnTo>
                      <a:pt x="2115" y="2031"/>
                    </a:lnTo>
                    <a:lnTo>
                      <a:pt x="1847" y="1963"/>
                    </a:lnTo>
                    <a:lnTo>
                      <a:pt x="1753" y="1858"/>
                    </a:lnTo>
                    <a:lnTo>
                      <a:pt x="1703" y="1727"/>
                    </a:lnTo>
                    <a:lnTo>
                      <a:pt x="1686" y="1552"/>
                    </a:lnTo>
                    <a:lnTo>
                      <a:pt x="1686" y="1106"/>
                    </a:lnTo>
                    <a:lnTo>
                      <a:pt x="1729" y="915"/>
                    </a:lnTo>
                    <a:lnTo>
                      <a:pt x="1912" y="585"/>
                    </a:lnTo>
                    <a:lnTo>
                      <a:pt x="2089" y="328"/>
                    </a:lnTo>
                    <a:lnTo>
                      <a:pt x="2246" y="18"/>
                    </a:lnTo>
                    <a:lnTo>
                      <a:pt x="2224" y="0"/>
                    </a:lnTo>
                    <a:lnTo>
                      <a:pt x="2033" y="328"/>
                    </a:lnTo>
                    <a:lnTo>
                      <a:pt x="1873" y="534"/>
                    </a:lnTo>
                    <a:lnTo>
                      <a:pt x="1928" y="34"/>
                    </a:lnTo>
                    <a:lnTo>
                      <a:pt x="1902" y="34"/>
                    </a:lnTo>
                    <a:lnTo>
                      <a:pt x="1822" y="585"/>
                    </a:lnTo>
                    <a:lnTo>
                      <a:pt x="1686" y="721"/>
                    </a:lnTo>
                    <a:lnTo>
                      <a:pt x="1686" y="362"/>
                    </a:lnTo>
                    <a:lnTo>
                      <a:pt x="1753" y="103"/>
                    </a:lnTo>
                    <a:lnTo>
                      <a:pt x="1703" y="103"/>
                    </a:lnTo>
                    <a:lnTo>
                      <a:pt x="1477" y="34"/>
                    </a:lnTo>
                    <a:lnTo>
                      <a:pt x="1625" y="137"/>
                    </a:lnTo>
                    <a:lnTo>
                      <a:pt x="1559" y="189"/>
                    </a:lnTo>
                    <a:lnTo>
                      <a:pt x="1437" y="189"/>
                    </a:lnTo>
                    <a:lnTo>
                      <a:pt x="1370" y="172"/>
                    </a:lnTo>
                    <a:lnTo>
                      <a:pt x="1076" y="172"/>
                    </a:lnTo>
                    <a:lnTo>
                      <a:pt x="1002" y="137"/>
                    </a:lnTo>
                    <a:lnTo>
                      <a:pt x="1042" y="346"/>
                    </a:lnTo>
                    <a:lnTo>
                      <a:pt x="1042" y="689"/>
                    </a:lnTo>
                    <a:lnTo>
                      <a:pt x="1002" y="707"/>
                    </a:lnTo>
                    <a:lnTo>
                      <a:pt x="666" y="502"/>
                    </a:lnTo>
                    <a:lnTo>
                      <a:pt x="544" y="225"/>
                    </a:lnTo>
                    <a:lnTo>
                      <a:pt x="414" y="69"/>
                    </a:lnTo>
                    <a:close/>
                  </a:path>
                </a:pathLst>
              </a:custGeom>
              <a:solidFill>
                <a:srgbClr val="622100"/>
              </a:solidFill>
              <a:ln w="0">
                <a:solidFill>
                  <a:srgbClr val="6221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4" name="Freeform 9"/>
              <p:cNvSpPr>
                <a:spLocks/>
              </p:cNvSpPr>
              <p:nvPr/>
            </p:nvSpPr>
            <p:spPr bwMode="auto">
              <a:xfrm>
                <a:off x="3362" y="2793"/>
                <a:ext cx="1219" cy="1003"/>
              </a:xfrm>
              <a:custGeom>
                <a:avLst/>
                <a:gdLst>
                  <a:gd name="T0" fmla="*/ 416 w 2658"/>
                  <a:gd name="T1" fmla="*/ 69 h 2481"/>
                  <a:gd name="T2" fmla="*/ 520 w 2658"/>
                  <a:gd name="T3" fmla="*/ 259 h 2481"/>
                  <a:gd name="T4" fmla="*/ 628 w 2658"/>
                  <a:gd name="T5" fmla="*/ 550 h 2481"/>
                  <a:gd name="T6" fmla="*/ 895 w 2658"/>
                  <a:gd name="T7" fmla="*/ 775 h 2481"/>
                  <a:gd name="T8" fmla="*/ 1054 w 2658"/>
                  <a:gd name="T9" fmla="*/ 1053 h 2481"/>
                  <a:gd name="T10" fmla="*/ 1054 w 2658"/>
                  <a:gd name="T11" fmla="*/ 1637 h 2481"/>
                  <a:gd name="T12" fmla="*/ 1004 w 2658"/>
                  <a:gd name="T13" fmla="*/ 1846 h 2481"/>
                  <a:gd name="T14" fmla="*/ 853 w 2658"/>
                  <a:gd name="T15" fmla="*/ 1982 h 2481"/>
                  <a:gd name="T16" fmla="*/ 584 w 2658"/>
                  <a:gd name="T17" fmla="*/ 2013 h 2481"/>
                  <a:gd name="T18" fmla="*/ 402 w 2658"/>
                  <a:gd name="T19" fmla="*/ 2085 h 2481"/>
                  <a:gd name="T20" fmla="*/ 228 w 2658"/>
                  <a:gd name="T21" fmla="*/ 2101 h 2481"/>
                  <a:gd name="T22" fmla="*/ 0 w 2658"/>
                  <a:gd name="T23" fmla="*/ 2137 h 2481"/>
                  <a:gd name="T24" fmla="*/ 361 w 2658"/>
                  <a:gd name="T25" fmla="*/ 2137 h 2481"/>
                  <a:gd name="T26" fmla="*/ 584 w 2658"/>
                  <a:gd name="T27" fmla="*/ 2119 h 2481"/>
                  <a:gd name="T28" fmla="*/ 839 w 2658"/>
                  <a:gd name="T29" fmla="*/ 2119 h 2481"/>
                  <a:gd name="T30" fmla="*/ 1027 w 2658"/>
                  <a:gd name="T31" fmla="*/ 2066 h 2481"/>
                  <a:gd name="T32" fmla="*/ 1172 w 2658"/>
                  <a:gd name="T33" fmla="*/ 2137 h 2481"/>
                  <a:gd name="T34" fmla="*/ 1264 w 2658"/>
                  <a:gd name="T35" fmla="*/ 2291 h 2481"/>
                  <a:gd name="T36" fmla="*/ 1426 w 2658"/>
                  <a:gd name="T37" fmla="*/ 2380 h 2481"/>
                  <a:gd name="T38" fmla="*/ 1518 w 2658"/>
                  <a:gd name="T39" fmla="*/ 2481 h 2481"/>
                  <a:gd name="T40" fmla="*/ 1518 w 2658"/>
                  <a:gd name="T41" fmla="*/ 2380 h 2481"/>
                  <a:gd name="T42" fmla="*/ 1466 w 2658"/>
                  <a:gd name="T43" fmla="*/ 2308 h 2481"/>
                  <a:gd name="T44" fmla="*/ 1492 w 2658"/>
                  <a:gd name="T45" fmla="*/ 2188 h 2481"/>
                  <a:gd name="T46" fmla="*/ 1585 w 2658"/>
                  <a:gd name="T47" fmla="*/ 2101 h 2481"/>
                  <a:gd name="T48" fmla="*/ 1768 w 2658"/>
                  <a:gd name="T49" fmla="*/ 2101 h 2481"/>
                  <a:gd name="T50" fmla="*/ 2011 w 2658"/>
                  <a:gd name="T51" fmla="*/ 2119 h 2481"/>
                  <a:gd name="T52" fmla="*/ 2658 w 2658"/>
                  <a:gd name="T53" fmla="*/ 2119 h 2481"/>
                  <a:gd name="T54" fmla="*/ 2420 w 2658"/>
                  <a:gd name="T55" fmla="*/ 2066 h 2481"/>
                  <a:gd name="T56" fmla="*/ 2117 w 2658"/>
                  <a:gd name="T57" fmla="*/ 2031 h 2481"/>
                  <a:gd name="T58" fmla="*/ 1849 w 2658"/>
                  <a:gd name="T59" fmla="*/ 1963 h 2481"/>
                  <a:gd name="T60" fmla="*/ 1755 w 2658"/>
                  <a:gd name="T61" fmla="*/ 1858 h 2481"/>
                  <a:gd name="T62" fmla="*/ 1701 w 2658"/>
                  <a:gd name="T63" fmla="*/ 1727 h 2481"/>
                  <a:gd name="T64" fmla="*/ 1686 w 2658"/>
                  <a:gd name="T65" fmla="*/ 1552 h 2481"/>
                  <a:gd name="T66" fmla="*/ 1686 w 2658"/>
                  <a:gd name="T67" fmla="*/ 1106 h 2481"/>
                  <a:gd name="T68" fmla="*/ 1729 w 2658"/>
                  <a:gd name="T69" fmla="*/ 915 h 2481"/>
                  <a:gd name="T70" fmla="*/ 1915 w 2658"/>
                  <a:gd name="T71" fmla="*/ 585 h 2481"/>
                  <a:gd name="T72" fmla="*/ 2089 w 2658"/>
                  <a:gd name="T73" fmla="*/ 328 h 2481"/>
                  <a:gd name="T74" fmla="*/ 2250 w 2658"/>
                  <a:gd name="T75" fmla="*/ 18 h 2481"/>
                  <a:gd name="T76" fmla="*/ 2224 w 2658"/>
                  <a:gd name="T77" fmla="*/ 0 h 2481"/>
                  <a:gd name="T78" fmla="*/ 2033 w 2658"/>
                  <a:gd name="T79" fmla="*/ 328 h 2481"/>
                  <a:gd name="T80" fmla="*/ 1874 w 2658"/>
                  <a:gd name="T81" fmla="*/ 534 h 2481"/>
                  <a:gd name="T82" fmla="*/ 1927 w 2658"/>
                  <a:gd name="T83" fmla="*/ 34 h 2481"/>
                  <a:gd name="T84" fmla="*/ 1901 w 2658"/>
                  <a:gd name="T85" fmla="*/ 34 h 2481"/>
                  <a:gd name="T86" fmla="*/ 1823 w 2658"/>
                  <a:gd name="T87" fmla="*/ 585 h 2481"/>
                  <a:gd name="T88" fmla="*/ 1686 w 2658"/>
                  <a:gd name="T89" fmla="*/ 721 h 2481"/>
                  <a:gd name="T90" fmla="*/ 1686 w 2658"/>
                  <a:gd name="T91" fmla="*/ 362 h 2481"/>
                  <a:gd name="T92" fmla="*/ 1755 w 2658"/>
                  <a:gd name="T93" fmla="*/ 103 h 2481"/>
                  <a:gd name="T94" fmla="*/ 1701 w 2658"/>
                  <a:gd name="T95" fmla="*/ 103 h 2481"/>
                  <a:gd name="T96" fmla="*/ 1478 w 2658"/>
                  <a:gd name="T97" fmla="*/ 34 h 2481"/>
                  <a:gd name="T98" fmla="*/ 1625 w 2658"/>
                  <a:gd name="T99" fmla="*/ 137 h 2481"/>
                  <a:gd name="T100" fmla="*/ 1560 w 2658"/>
                  <a:gd name="T101" fmla="*/ 189 h 2481"/>
                  <a:gd name="T102" fmla="*/ 1437 w 2658"/>
                  <a:gd name="T103" fmla="*/ 189 h 2481"/>
                  <a:gd name="T104" fmla="*/ 1370 w 2658"/>
                  <a:gd name="T105" fmla="*/ 172 h 2481"/>
                  <a:gd name="T106" fmla="*/ 1076 w 2658"/>
                  <a:gd name="T107" fmla="*/ 172 h 2481"/>
                  <a:gd name="T108" fmla="*/ 1004 w 2658"/>
                  <a:gd name="T109" fmla="*/ 137 h 2481"/>
                  <a:gd name="T110" fmla="*/ 1041 w 2658"/>
                  <a:gd name="T111" fmla="*/ 346 h 2481"/>
                  <a:gd name="T112" fmla="*/ 1041 w 2658"/>
                  <a:gd name="T113" fmla="*/ 689 h 2481"/>
                  <a:gd name="T114" fmla="*/ 1004 w 2658"/>
                  <a:gd name="T115" fmla="*/ 707 h 2481"/>
                  <a:gd name="T116" fmla="*/ 665 w 2658"/>
                  <a:gd name="T117" fmla="*/ 502 h 2481"/>
                  <a:gd name="T118" fmla="*/ 546 w 2658"/>
                  <a:gd name="T119" fmla="*/ 225 h 2481"/>
                  <a:gd name="T120" fmla="*/ 416 w 2658"/>
                  <a:gd name="T121" fmla="*/ 69 h 24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58"/>
                  <a:gd name="T184" fmla="*/ 0 h 2481"/>
                  <a:gd name="T185" fmla="*/ 2658 w 2658"/>
                  <a:gd name="T186" fmla="*/ 2481 h 248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58" h="2481">
                    <a:moveTo>
                      <a:pt x="416" y="69"/>
                    </a:moveTo>
                    <a:lnTo>
                      <a:pt x="520" y="259"/>
                    </a:lnTo>
                    <a:lnTo>
                      <a:pt x="628" y="550"/>
                    </a:lnTo>
                    <a:lnTo>
                      <a:pt x="895" y="775"/>
                    </a:lnTo>
                    <a:lnTo>
                      <a:pt x="1054" y="1053"/>
                    </a:lnTo>
                    <a:lnTo>
                      <a:pt x="1054" y="1637"/>
                    </a:lnTo>
                    <a:lnTo>
                      <a:pt x="1004" y="1846"/>
                    </a:lnTo>
                    <a:lnTo>
                      <a:pt x="853" y="1982"/>
                    </a:lnTo>
                    <a:lnTo>
                      <a:pt x="584" y="2013"/>
                    </a:lnTo>
                    <a:lnTo>
                      <a:pt x="402" y="2085"/>
                    </a:lnTo>
                    <a:lnTo>
                      <a:pt x="228" y="2101"/>
                    </a:lnTo>
                    <a:lnTo>
                      <a:pt x="0" y="2137"/>
                    </a:lnTo>
                    <a:lnTo>
                      <a:pt x="361" y="2137"/>
                    </a:lnTo>
                    <a:lnTo>
                      <a:pt x="584" y="2119"/>
                    </a:lnTo>
                    <a:lnTo>
                      <a:pt x="839" y="2119"/>
                    </a:lnTo>
                    <a:lnTo>
                      <a:pt x="1027" y="2066"/>
                    </a:lnTo>
                    <a:lnTo>
                      <a:pt x="1172" y="2137"/>
                    </a:lnTo>
                    <a:lnTo>
                      <a:pt x="1264" y="2291"/>
                    </a:lnTo>
                    <a:lnTo>
                      <a:pt x="1426" y="2380"/>
                    </a:lnTo>
                    <a:lnTo>
                      <a:pt x="1518" y="2481"/>
                    </a:lnTo>
                    <a:lnTo>
                      <a:pt x="1518" y="2380"/>
                    </a:lnTo>
                    <a:lnTo>
                      <a:pt x="1466" y="2308"/>
                    </a:lnTo>
                    <a:lnTo>
                      <a:pt x="1492" y="2188"/>
                    </a:lnTo>
                    <a:lnTo>
                      <a:pt x="1585" y="2101"/>
                    </a:lnTo>
                    <a:lnTo>
                      <a:pt x="1768" y="2101"/>
                    </a:lnTo>
                    <a:lnTo>
                      <a:pt x="2011" y="2119"/>
                    </a:lnTo>
                    <a:lnTo>
                      <a:pt x="2658" y="2119"/>
                    </a:lnTo>
                    <a:lnTo>
                      <a:pt x="2420" y="2066"/>
                    </a:lnTo>
                    <a:lnTo>
                      <a:pt x="2117" y="2031"/>
                    </a:lnTo>
                    <a:lnTo>
                      <a:pt x="1849" y="1963"/>
                    </a:lnTo>
                    <a:lnTo>
                      <a:pt x="1755" y="1858"/>
                    </a:lnTo>
                    <a:lnTo>
                      <a:pt x="1701" y="1727"/>
                    </a:lnTo>
                    <a:lnTo>
                      <a:pt x="1686" y="1552"/>
                    </a:lnTo>
                    <a:lnTo>
                      <a:pt x="1686" y="1106"/>
                    </a:lnTo>
                    <a:lnTo>
                      <a:pt x="1729" y="915"/>
                    </a:lnTo>
                    <a:lnTo>
                      <a:pt x="1915" y="585"/>
                    </a:lnTo>
                    <a:lnTo>
                      <a:pt x="2089" y="328"/>
                    </a:lnTo>
                    <a:lnTo>
                      <a:pt x="2250" y="18"/>
                    </a:lnTo>
                    <a:lnTo>
                      <a:pt x="2224" y="0"/>
                    </a:lnTo>
                    <a:lnTo>
                      <a:pt x="2033" y="328"/>
                    </a:lnTo>
                    <a:lnTo>
                      <a:pt x="1874" y="534"/>
                    </a:lnTo>
                    <a:lnTo>
                      <a:pt x="1927" y="34"/>
                    </a:lnTo>
                    <a:lnTo>
                      <a:pt x="1901" y="34"/>
                    </a:lnTo>
                    <a:lnTo>
                      <a:pt x="1823" y="585"/>
                    </a:lnTo>
                    <a:lnTo>
                      <a:pt x="1686" y="721"/>
                    </a:lnTo>
                    <a:lnTo>
                      <a:pt x="1686" y="362"/>
                    </a:lnTo>
                    <a:lnTo>
                      <a:pt x="1755" y="103"/>
                    </a:lnTo>
                    <a:lnTo>
                      <a:pt x="1701" y="103"/>
                    </a:lnTo>
                    <a:lnTo>
                      <a:pt x="1478" y="34"/>
                    </a:lnTo>
                    <a:lnTo>
                      <a:pt x="1625" y="137"/>
                    </a:lnTo>
                    <a:lnTo>
                      <a:pt x="1560" y="189"/>
                    </a:lnTo>
                    <a:lnTo>
                      <a:pt x="1437" y="189"/>
                    </a:lnTo>
                    <a:lnTo>
                      <a:pt x="1370" y="172"/>
                    </a:lnTo>
                    <a:lnTo>
                      <a:pt x="1076" y="172"/>
                    </a:lnTo>
                    <a:lnTo>
                      <a:pt x="1004" y="137"/>
                    </a:lnTo>
                    <a:lnTo>
                      <a:pt x="1041" y="346"/>
                    </a:lnTo>
                    <a:lnTo>
                      <a:pt x="1041" y="689"/>
                    </a:lnTo>
                    <a:lnTo>
                      <a:pt x="1004" y="707"/>
                    </a:lnTo>
                    <a:lnTo>
                      <a:pt x="665" y="502"/>
                    </a:lnTo>
                    <a:lnTo>
                      <a:pt x="546" y="225"/>
                    </a:lnTo>
                    <a:lnTo>
                      <a:pt x="416" y="6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5" name="Freeform 10"/>
              <p:cNvSpPr>
                <a:spLocks/>
              </p:cNvSpPr>
              <p:nvPr/>
            </p:nvSpPr>
            <p:spPr bwMode="auto">
              <a:xfrm>
                <a:off x="3041" y="1866"/>
                <a:ext cx="925" cy="1060"/>
              </a:xfrm>
              <a:custGeom>
                <a:avLst/>
                <a:gdLst>
                  <a:gd name="T0" fmla="*/ 652 w 2021"/>
                  <a:gd name="T1" fmla="*/ 430 h 2620"/>
                  <a:gd name="T2" fmla="*/ 389 w 2021"/>
                  <a:gd name="T3" fmla="*/ 655 h 2620"/>
                  <a:gd name="T4" fmla="*/ 441 w 2021"/>
                  <a:gd name="T5" fmla="*/ 877 h 2620"/>
                  <a:gd name="T6" fmla="*/ 481 w 2021"/>
                  <a:gd name="T7" fmla="*/ 944 h 2620"/>
                  <a:gd name="T8" fmla="*/ 441 w 2021"/>
                  <a:gd name="T9" fmla="*/ 1327 h 2620"/>
                  <a:gd name="T10" fmla="*/ 704 w 2021"/>
                  <a:gd name="T11" fmla="*/ 1433 h 2620"/>
                  <a:gd name="T12" fmla="*/ 812 w 2021"/>
                  <a:gd name="T13" fmla="*/ 1467 h 2620"/>
                  <a:gd name="T14" fmla="*/ 1250 w 2021"/>
                  <a:gd name="T15" fmla="*/ 1583 h 2620"/>
                  <a:gd name="T16" fmla="*/ 1224 w 2021"/>
                  <a:gd name="T17" fmla="*/ 1722 h 2620"/>
                  <a:gd name="T18" fmla="*/ 1187 w 2021"/>
                  <a:gd name="T19" fmla="*/ 1862 h 2620"/>
                  <a:gd name="T20" fmla="*/ 1625 w 2021"/>
                  <a:gd name="T21" fmla="*/ 1828 h 2620"/>
                  <a:gd name="T22" fmla="*/ 1773 w 2021"/>
                  <a:gd name="T23" fmla="*/ 1583 h 2620"/>
                  <a:gd name="T24" fmla="*/ 1506 w 2021"/>
                  <a:gd name="T25" fmla="*/ 1467 h 2620"/>
                  <a:gd name="T26" fmla="*/ 1889 w 2021"/>
                  <a:gd name="T27" fmla="*/ 1533 h 2620"/>
                  <a:gd name="T28" fmla="*/ 1913 w 2021"/>
                  <a:gd name="T29" fmla="*/ 1583 h 2620"/>
                  <a:gd name="T30" fmla="*/ 1758 w 2021"/>
                  <a:gd name="T31" fmla="*/ 1828 h 2620"/>
                  <a:gd name="T32" fmla="*/ 1332 w 2021"/>
                  <a:gd name="T33" fmla="*/ 2053 h 2620"/>
                  <a:gd name="T34" fmla="*/ 976 w 2021"/>
                  <a:gd name="T35" fmla="*/ 1945 h 2620"/>
                  <a:gd name="T36" fmla="*/ 704 w 2021"/>
                  <a:gd name="T37" fmla="*/ 1983 h 2620"/>
                  <a:gd name="T38" fmla="*/ 704 w 2021"/>
                  <a:gd name="T39" fmla="*/ 1897 h 2620"/>
                  <a:gd name="T40" fmla="*/ 611 w 2021"/>
                  <a:gd name="T41" fmla="*/ 1812 h 2620"/>
                  <a:gd name="T42" fmla="*/ 309 w 2021"/>
                  <a:gd name="T43" fmla="*/ 1722 h 2620"/>
                  <a:gd name="T44" fmla="*/ 430 w 2021"/>
                  <a:gd name="T45" fmla="*/ 1965 h 2620"/>
                  <a:gd name="T46" fmla="*/ 333 w 2021"/>
                  <a:gd name="T47" fmla="*/ 2034 h 2620"/>
                  <a:gd name="T48" fmla="*/ 309 w 2021"/>
                  <a:gd name="T49" fmla="*/ 2122 h 2620"/>
                  <a:gd name="T50" fmla="*/ 652 w 2021"/>
                  <a:gd name="T51" fmla="*/ 2053 h 2620"/>
                  <a:gd name="T52" fmla="*/ 456 w 2021"/>
                  <a:gd name="T53" fmla="*/ 2271 h 2620"/>
                  <a:gd name="T54" fmla="*/ 802 w 2021"/>
                  <a:gd name="T55" fmla="*/ 2361 h 2620"/>
                  <a:gd name="T56" fmla="*/ 852 w 2021"/>
                  <a:gd name="T57" fmla="*/ 2188 h 2620"/>
                  <a:gd name="T58" fmla="*/ 1170 w 2021"/>
                  <a:gd name="T59" fmla="*/ 2258 h 2620"/>
                  <a:gd name="T60" fmla="*/ 1276 w 2021"/>
                  <a:gd name="T61" fmla="*/ 2310 h 2620"/>
                  <a:gd name="T62" fmla="*/ 1080 w 2021"/>
                  <a:gd name="T63" fmla="*/ 2361 h 2620"/>
                  <a:gd name="T64" fmla="*/ 852 w 2021"/>
                  <a:gd name="T65" fmla="*/ 2602 h 2620"/>
                  <a:gd name="T66" fmla="*/ 507 w 2021"/>
                  <a:gd name="T67" fmla="*/ 2567 h 2620"/>
                  <a:gd name="T68" fmla="*/ 361 w 2021"/>
                  <a:gd name="T69" fmla="*/ 2271 h 2620"/>
                  <a:gd name="T70" fmla="*/ 54 w 2021"/>
                  <a:gd name="T71" fmla="*/ 2137 h 2620"/>
                  <a:gd name="T72" fmla="*/ 15 w 2021"/>
                  <a:gd name="T73" fmla="*/ 1879 h 2620"/>
                  <a:gd name="T74" fmla="*/ 0 w 2021"/>
                  <a:gd name="T75" fmla="*/ 1603 h 2620"/>
                  <a:gd name="T76" fmla="*/ 28 w 2021"/>
                  <a:gd name="T77" fmla="*/ 1309 h 2620"/>
                  <a:gd name="T78" fmla="*/ 68 w 2021"/>
                  <a:gd name="T79" fmla="*/ 1017 h 2620"/>
                  <a:gd name="T80" fmla="*/ 159 w 2021"/>
                  <a:gd name="T81" fmla="*/ 655 h 2620"/>
                  <a:gd name="T82" fmla="*/ 361 w 2021"/>
                  <a:gd name="T83" fmla="*/ 518 h 2620"/>
                  <a:gd name="T84" fmla="*/ 589 w 2021"/>
                  <a:gd name="T85" fmla="*/ 276 h 2620"/>
                  <a:gd name="T86" fmla="*/ 823 w 2021"/>
                  <a:gd name="T87" fmla="*/ 69 h 2620"/>
                  <a:gd name="T88" fmla="*/ 1235 w 2021"/>
                  <a:gd name="T89" fmla="*/ 69 h 2620"/>
                  <a:gd name="T90" fmla="*/ 1170 w 2021"/>
                  <a:gd name="T91" fmla="*/ 88 h 2620"/>
                  <a:gd name="T92" fmla="*/ 852 w 2021"/>
                  <a:gd name="T93" fmla="*/ 140 h 2620"/>
                  <a:gd name="T94" fmla="*/ 907 w 2021"/>
                  <a:gd name="T95" fmla="*/ 325 h 2620"/>
                  <a:gd name="T96" fmla="*/ 878 w 2021"/>
                  <a:gd name="T97" fmla="*/ 398 h 26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21"/>
                  <a:gd name="T148" fmla="*/ 0 h 2620"/>
                  <a:gd name="T149" fmla="*/ 2021 w 2021"/>
                  <a:gd name="T150" fmla="*/ 2620 h 262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21" h="2620">
                    <a:moveTo>
                      <a:pt x="878" y="398"/>
                    </a:moveTo>
                    <a:lnTo>
                      <a:pt x="652" y="430"/>
                    </a:lnTo>
                    <a:lnTo>
                      <a:pt x="470" y="518"/>
                    </a:lnTo>
                    <a:lnTo>
                      <a:pt x="389" y="655"/>
                    </a:lnTo>
                    <a:lnTo>
                      <a:pt x="389" y="814"/>
                    </a:lnTo>
                    <a:lnTo>
                      <a:pt x="441" y="877"/>
                    </a:lnTo>
                    <a:lnTo>
                      <a:pt x="600" y="814"/>
                    </a:lnTo>
                    <a:lnTo>
                      <a:pt x="481" y="944"/>
                    </a:lnTo>
                    <a:lnTo>
                      <a:pt x="401" y="1153"/>
                    </a:lnTo>
                    <a:lnTo>
                      <a:pt x="441" y="1327"/>
                    </a:lnTo>
                    <a:lnTo>
                      <a:pt x="563" y="1416"/>
                    </a:lnTo>
                    <a:lnTo>
                      <a:pt x="704" y="1433"/>
                    </a:lnTo>
                    <a:lnTo>
                      <a:pt x="652" y="1261"/>
                    </a:lnTo>
                    <a:lnTo>
                      <a:pt x="812" y="1467"/>
                    </a:lnTo>
                    <a:lnTo>
                      <a:pt x="1025" y="1583"/>
                    </a:lnTo>
                    <a:lnTo>
                      <a:pt x="1250" y="1583"/>
                    </a:lnTo>
                    <a:lnTo>
                      <a:pt x="1425" y="1548"/>
                    </a:lnTo>
                    <a:lnTo>
                      <a:pt x="1224" y="1722"/>
                    </a:lnTo>
                    <a:lnTo>
                      <a:pt x="1013" y="1739"/>
                    </a:lnTo>
                    <a:lnTo>
                      <a:pt x="1187" y="1862"/>
                    </a:lnTo>
                    <a:lnTo>
                      <a:pt x="1438" y="1879"/>
                    </a:lnTo>
                    <a:lnTo>
                      <a:pt x="1625" y="1828"/>
                    </a:lnTo>
                    <a:lnTo>
                      <a:pt x="1731" y="1705"/>
                    </a:lnTo>
                    <a:lnTo>
                      <a:pt x="1773" y="1583"/>
                    </a:lnTo>
                    <a:lnTo>
                      <a:pt x="1625" y="1566"/>
                    </a:lnTo>
                    <a:lnTo>
                      <a:pt x="1506" y="1467"/>
                    </a:lnTo>
                    <a:lnTo>
                      <a:pt x="1708" y="1548"/>
                    </a:lnTo>
                    <a:lnTo>
                      <a:pt x="1889" y="1533"/>
                    </a:lnTo>
                    <a:lnTo>
                      <a:pt x="2021" y="1467"/>
                    </a:lnTo>
                    <a:lnTo>
                      <a:pt x="1913" y="1583"/>
                    </a:lnTo>
                    <a:lnTo>
                      <a:pt x="1809" y="1603"/>
                    </a:lnTo>
                    <a:lnTo>
                      <a:pt x="1758" y="1828"/>
                    </a:lnTo>
                    <a:lnTo>
                      <a:pt x="1575" y="2000"/>
                    </a:lnTo>
                    <a:lnTo>
                      <a:pt x="1332" y="2053"/>
                    </a:lnTo>
                    <a:lnTo>
                      <a:pt x="1133" y="2034"/>
                    </a:lnTo>
                    <a:lnTo>
                      <a:pt x="976" y="1945"/>
                    </a:lnTo>
                    <a:lnTo>
                      <a:pt x="841" y="1983"/>
                    </a:lnTo>
                    <a:lnTo>
                      <a:pt x="704" y="1983"/>
                    </a:lnTo>
                    <a:lnTo>
                      <a:pt x="536" y="1897"/>
                    </a:lnTo>
                    <a:lnTo>
                      <a:pt x="704" y="1897"/>
                    </a:lnTo>
                    <a:lnTo>
                      <a:pt x="823" y="1812"/>
                    </a:lnTo>
                    <a:lnTo>
                      <a:pt x="611" y="1812"/>
                    </a:lnTo>
                    <a:lnTo>
                      <a:pt x="430" y="1773"/>
                    </a:lnTo>
                    <a:lnTo>
                      <a:pt x="309" y="1722"/>
                    </a:lnTo>
                    <a:lnTo>
                      <a:pt x="348" y="1862"/>
                    </a:lnTo>
                    <a:lnTo>
                      <a:pt x="430" y="1965"/>
                    </a:lnTo>
                    <a:lnTo>
                      <a:pt x="507" y="2000"/>
                    </a:lnTo>
                    <a:lnTo>
                      <a:pt x="333" y="2034"/>
                    </a:lnTo>
                    <a:lnTo>
                      <a:pt x="137" y="2053"/>
                    </a:lnTo>
                    <a:lnTo>
                      <a:pt x="309" y="2122"/>
                    </a:lnTo>
                    <a:lnTo>
                      <a:pt x="494" y="2122"/>
                    </a:lnTo>
                    <a:lnTo>
                      <a:pt x="652" y="2053"/>
                    </a:lnTo>
                    <a:lnTo>
                      <a:pt x="563" y="2239"/>
                    </a:lnTo>
                    <a:lnTo>
                      <a:pt x="456" y="2271"/>
                    </a:lnTo>
                    <a:lnTo>
                      <a:pt x="652" y="2374"/>
                    </a:lnTo>
                    <a:lnTo>
                      <a:pt x="802" y="2361"/>
                    </a:lnTo>
                    <a:lnTo>
                      <a:pt x="961" y="2271"/>
                    </a:lnTo>
                    <a:lnTo>
                      <a:pt x="852" y="2188"/>
                    </a:lnTo>
                    <a:lnTo>
                      <a:pt x="1044" y="2258"/>
                    </a:lnTo>
                    <a:lnTo>
                      <a:pt x="1170" y="2258"/>
                    </a:lnTo>
                    <a:lnTo>
                      <a:pt x="1300" y="2188"/>
                    </a:lnTo>
                    <a:lnTo>
                      <a:pt x="1276" y="2310"/>
                    </a:lnTo>
                    <a:lnTo>
                      <a:pt x="1170" y="2361"/>
                    </a:lnTo>
                    <a:lnTo>
                      <a:pt x="1080" y="2361"/>
                    </a:lnTo>
                    <a:lnTo>
                      <a:pt x="1013" y="2499"/>
                    </a:lnTo>
                    <a:lnTo>
                      <a:pt x="852" y="2602"/>
                    </a:lnTo>
                    <a:lnTo>
                      <a:pt x="667" y="2620"/>
                    </a:lnTo>
                    <a:lnTo>
                      <a:pt x="507" y="2567"/>
                    </a:lnTo>
                    <a:lnTo>
                      <a:pt x="401" y="2447"/>
                    </a:lnTo>
                    <a:lnTo>
                      <a:pt x="361" y="2271"/>
                    </a:lnTo>
                    <a:lnTo>
                      <a:pt x="176" y="2239"/>
                    </a:lnTo>
                    <a:lnTo>
                      <a:pt x="54" y="2137"/>
                    </a:lnTo>
                    <a:lnTo>
                      <a:pt x="15" y="2000"/>
                    </a:lnTo>
                    <a:lnTo>
                      <a:pt x="15" y="1879"/>
                    </a:lnTo>
                    <a:lnTo>
                      <a:pt x="54" y="1739"/>
                    </a:lnTo>
                    <a:lnTo>
                      <a:pt x="0" y="1603"/>
                    </a:lnTo>
                    <a:lnTo>
                      <a:pt x="0" y="1433"/>
                    </a:lnTo>
                    <a:lnTo>
                      <a:pt x="28" y="1309"/>
                    </a:lnTo>
                    <a:lnTo>
                      <a:pt x="137" y="1208"/>
                    </a:lnTo>
                    <a:lnTo>
                      <a:pt x="68" y="1017"/>
                    </a:lnTo>
                    <a:lnTo>
                      <a:pt x="80" y="814"/>
                    </a:lnTo>
                    <a:lnTo>
                      <a:pt x="159" y="655"/>
                    </a:lnTo>
                    <a:lnTo>
                      <a:pt x="268" y="553"/>
                    </a:lnTo>
                    <a:lnTo>
                      <a:pt x="361" y="518"/>
                    </a:lnTo>
                    <a:lnTo>
                      <a:pt x="441" y="343"/>
                    </a:lnTo>
                    <a:lnTo>
                      <a:pt x="589" y="276"/>
                    </a:lnTo>
                    <a:lnTo>
                      <a:pt x="704" y="238"/>
                    </a:lnTo>
                    <a:lnTo>
                      <a:pt x="823" y="69"/>
                    </a:lnTo>
                    <a:lnTo>
                      <a:pt x="1044" y="0"/>
                    </a:lnTo>
                    <a:lnTo>
                      <a:pt x="1235" y="69"/>
                    </a:lnTo>
                    <a:lnTo>
                      <a:pt x="1344" y="157"/>
                    </a:lnTo>
                    <a:lnTo>
                      <a:pt x="1170" y="88"/>
                    </a:lnTo>
                    <a:lnTo>
                      <a:pt x="1025" y="88"/>
                    </a:lnTo>
                    <a:lnTo>
                      <a:pt x="852" y="140"/>
                    </a:lnTo>
                    <a:lnTo>
                      <a:pt x="788" y="255"/>
                    </a:lnTo>
                    <a:lnTo>
                      <a:pt x="907" y="325"/>
                    </a:lnTo>
                    <a:lnTo>
                      <a:pt x="987" y="430"/>
                    </a:lnTo>
                    <a:lnTo>
                      <a:pt x="878" y="39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6" name="Freeform 11"/>
              <p:cNvSpPr>
                <a:spLocks/>
              </p:cNvSpPr>
              <p:nvPr/>
            </p:nvSpPr>
            <p:spPr bwMode="auto">
              <a:xfrm>
                <a:off x="3595" y="2681"/>
                <a:ext cx="433" cy="203"/>
              </a:xfrm>
              <a:custGeom>
                <a:avLst/>
                <a:gdLst>
                  <a:gd name="T0" fmla="*/ 54 w 947"/>
                  <a:gd name="T1" fmla="*/ 88 h 501"/>
                  <a:gd name="T2" fmla="*/ 135 w 947"/>
                  <a:gd name="T3" fmla="*/ 223 h 501"/>
                  <a:gd name="T4" fmla="*/ 282 w 947"/>
                  <a:gd name="T5" fmla="*/ 294 h 501"/>
                  <a:gd name="T6" fmla="*/ 482 w 947"/>
                  <a:gd name="T7" fmla="*/ 294 h 501"/>
                  <a:gd name="T8" fmla="*/ 667 w 947"/>
                  <a:gd name="T9" fmla="*/ 242 h 501"/>
                  <a:gd name="T10" fmla="*/ 611 w 947"/>
                  <a:gd name="T11" fmla="*/ 328 h 501"/>
                  <a:gd name="T12" fmla="*/ 536 w 947"/>
                  <a:gd name="T13" fmla="*/ 395 h 501"/>
                  <a:gd name="T14" fmla="*/ 744 w 947"/>
                  <a:gd name="T15" fmla="*/ 431 h 501"/>
                  <a:gd name="T16" fmla="*/ 947 w 947"/>
                  <a:gd name="T17" fmla="*/ 395 h 501"/>
                  <a:gd name="T18" fmla="*/ 823 w 947"/>
                  <a:gd name="T19" fmla="*/ 483 h 501"/>
                  <a:gd name="T20" fmla="*/ 719 w 947"/>
                  <a:gd name="T21" fmla="*/ 501 h 501"/>
                  <a:gd name="T22" fmla="*/ 640 w 947"/>
                  <a:gd name="T23" fmla="*/ 501 h 501"/>
                  <a:gd name="T24" fmla="*/ 499 w 947"/>
                  <a:gd name="T25" fmla="*/ 431 h 501"/>
                  <a:gd name="T26" fmla="*/ 377 w 947"/>
                  <a:gd name="T27" fmla="*/ 465 h 501"/>
                  <a:gd name="T28" fmla="*/ 229 w 947"/>
                  <a:gd name="T29" fmla="*/ 465 h 501"/>
                  <a:gd name="T30" fmla="*/ 123 w 947"/>
                  <a:gd name="T31" fmla="*/ 413 h 501"/>
                  <a:gd name="T32" fmla="*/ 26 w 947"/>
                  <a:gd name="T33" fmla="*/ 294 h 501"/>
                  <a:gd name="T34" fmla="*/ 0 w 947"/>
                  <a:gd name="T35" fmla="*/ 140 h 501"/>
                  <a:gd name="T36" fmla="*/ 26 w 947"/>
                  <a:gd name="T37" fmla="*/ 0 h 501"/>
                  <a:gd name="T38" fmla="*/ 54 w 947"/>
                  <a:gd name="T39" fmla="*/ 88 h 50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47"/>
                  <a:gd name="T61" fmla="*/ 0 h 501"/>
                  <a:gd name="T62" fmla="*/ 947 w 947"/>
                  <a:gd name="T63" fmla="*/ 501 h 50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47" h="501">
                    <a:moveTo>
                      <a:pt x="54" y="88"/>
                    </a:moveTo>
                    <a:lnTo>
                      <a:pt x="135" y="223"/>
                    </a:lnTo>
                    <a:lnTo>
                      <a:pt x="282" y="294"/>
                    </a:lnTo>
                    <a:lnTo>
                      <a:pt x="482" y="294"/>
                    </a:lnTo>
                    <a:lnTo>
                      <a:pt x="667" y="242"/>
                    </a:lnTo>
                    <a:lnTo>
                      <a:pt x="611" y="328"/>
                    </a:lnTo>
                    <a:lnTo>
                      <a:pt x="536" y="395"/>
                    </a:lnTo>
                    <a:lnTo>
                      <a:pt x="744" y="431"/>
                    </a:lnTo>
                    <a:lnTo>
                      <a:pt x="947" y="395"/>
                    </a:lnTo>
                    <a:lnTo>
                      <a:pt x="823" y="483"/>
                    </a:lnTo>
                    <a:lnTo>
                      <a:pt x="719" y="501"/>
                    </a:lnTo>
                    <a:lnTo>
                      <a:pt x="640" y="501"/>
                    </a:lnTo>
                    <a:lnTo>
                      <a:pt x="499" y="431"/>
                    </a:lnTo>
                    <a:lnTo>
                      <a:pt x="377" y="465"/>
                    </a:lnTo>
                    <a:lnTo>
                      <a:pt x="229" y="465"/>
                    </a:lnTo>
                    <a:lnTo>
                      <a:pt x="123" y="413"/>
                    </a:lnTo>
                    <a:lnTo>
                      <a:pt x="26" y="294"/>
                    </a:lnTo>
                    <a:lnTo>
                      <a:pt x="0" y="140"/>
                    </a:lnTo>
                    <a:lnTo>
                      <a:pt x="26" y="0"/>
                    </a:lnTo>
                    <a:lnTo>
                      <a:pt x="54" y="8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7" name="Freeform 12"/>
              <p:cNvSpPr>
                <a:spLocks/>
              </p:cNvSpPr>
              <p:nvPr/>
            </p:nvSpPr>
            <p:spPr bwMode="auto">
              <a:xfrm>
                <a:off x="4028" y="2556"/>
                <a:ext cx="668" cy="300"/>
              </a:xfrm>
              <a:custGeom>
                <a:avLst/>
                <a:gdLst>
                  <a:gd name="T0" fmla="*/ 289 w 1457"/>
                  <a:gd name="T1" fmla="*/ 742 h 742"/>
                  <a:gd name="T2" fmla="*/ 436 w 1457"/>
                  <a:gd name="T3" fmla="*/ 742 h 742"/>
                  <a:gd name="T4" fmla="*/ 637 w 1457"/>
                  <a:gd name="T5" fmla="*/ 639 h 742"/>
                  <a:gd name="T6" fmla="*/ 798 w 1457"/>
                  <a:gd name="T7" fmla="*/ 690 h 742"/>
                  <a:gd name="T8" fmla="*/ 942 w 1457"/>
                  <a:gd name="T9" fmla="*/ 669 h 742"/>
                  <a:gd name="T10" fmla="*/ 1050 w 1457"/>
                  <a:gd name="T11" fmla="*/ 605 h 742"/>
                  <a:gd name="T12" fmla="*/ 1235 w 1457"/>
                  <a:gd name="T13" fmla="*/ 605 h 742"/>
                  <a:gd name="T14" fmla="*/ 1354 w 1457"/>
                  <a:gd name="T15" fmla="*/ 516 h 742"/>
                  <a:gd name="T16" fmla="*/ 1432 w 1457"/>
                  <a:gd name="T17" fmla="*/ 399 h 742"/>
                  <a:gd name="T18" fmla="*/ 1457 w 1457"/>
                  <a:gd name="T19" fmla="*/ 260 h 742"/>
                  <a:gd name="T20" fmla="*/ 1380 w 1457"/>
                  <a:gd name="T21" fmla="*/ 383 h 742"/>
                  <a:gd name="T22" fmla="*/ 1224 w 1457"/>
                  <a:gd name="T23" fmla="*/ 399 h 742"/>
                  <a:gd name="T24" fmla="*/ 1050 w 1457"/>
                  <a:gd name="T25" fmla="*/ 365 h 742"/>
                  <a:gd name="T26" fmla="*/ 953 w 1457"/>
                  <a:gd name="T27" fmla="*/ 240 h 742"/>
                  <a:gd name="T28" fmla="*/ 1061 w 1457"/>
                  <a:gd name="T29" fmla="*/ 137 h 742"/>
                  <a:gd name="T30" fmla="*/ 1087 w 1457"/>
                  <a:gd name="T31" fmla="*/ 0 h 742"/>
                  <a:gd name="T32" fmla="*/ 1010 w 1457"/>
                  <a:gd name="T33" fmla="*/ 137 h 742"/>
                  <a:gd name="T34" fmla="*/ 859 w 1457"/>
                  <a:gd name="T35" fmla="*/ 210 h 742"/>
                  <a:gd name="T36" fmla="*/ 665 w 1457"/>
                  <a:gd name="T37" fmla="*/ 240 h 742"/>
                  <a:gd name="T38" fmla="*/ 463 w 1457"/>
                  <a:gd name="T39" fmla="*/ 210 h 742"/>
                  <a:gd name="T40" fmla="*/ 596 w 1457"/>
                  <a:gd name="T41" fmla="*/ 295 h 742"/>
                  <a:gd name="T42" fmla="*/ 798 w 1457"/>
                  <a:gd name="T43" fmla="*/ 329 h 742"/>
                  <a:gd name="T44" fmla="*/ 746 w 1457"/>
                  <a:gd name="T45" fmla="*/ 451 h 742"/>
                  <a:gd name="T46" fmla="*/ 637 w 1457"/>
                  <a:gd name="T47" fmla="*/ 516 h 742"/>
                  <a:gd name="T48" fmla="*/ 463 w 1457"/>
                  <a:gd name="T49" fmla="*/ 516 h 742"/>
                  <a:gd name="T50" fmla="*/ 570 w 1457"/>
                  <a:gd name="T51" fmla="*/ 566 h 742"/>
                  <a:gd name="T52" fmla="*/ 385 w 1457"/>
                  <a:gd name="T53" fmla="*/ 656 h 742"/>
                  <a:gd name="T54" fmla="*/ 249 w 1457"/>
                  <a:gd name="T55" fmla="*/ 656 h 742"/>
                  <a:gd name="T56" fmla="*/ 0 w 1457"/>
                  <a:gd name="T57" fmla="*/ 621 h 742"/>
                  <a:gd name="T58" fmla="*/ 289 w 1457"/>
                  <a:gd name="T59" fmla="*/ 742 h 74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57"/>
                  <a:gd name="T91" fmla="*/ 0 h 742"/>
                  <a:gd name="T92" fmla="*/ 1457 w 1457"/>
                  <a:gd name="T93" fmla="*/ 742 h 74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57" h="742">
                    <a:moveTo>
                      <a:pt x="289" y="742"/>
                    </a:moveTo>
                    <a:lnTo>
                      <a:pt x="436" y="742"/>
                    </a:lnTo>
                    <a:lnTo>
                      <a:pt x="637" y="639"/>
                    </a:lnTo>
                    <a:lnTo>
                      <a:pt x="798" y="690"/>
                    </a:lnTo>
                    <a:lnTo>
                      <a:pt x="942" y="669"/>
                    </a:lnTo>
                    <a:lnTo>
                      <a:pt x="1050" y="605"/>
                    </a:lnTo>
                    <a:lnTo>
                      <a:pt x="1235" y="605"/>
                    </a:lnTo>
                    <a:lnTo>
                      <a:pt x="1354" y="516"/>
                    </a:lnTo>
                    <a:lnTo>
                      <a:pt x="1432" y="399"/>
                    </a:lnTo>
                    <a:lnTo>
                      <a:pt x="1457" y="260"/>
                    </a:lnTo>
                    <a:lnTo>
                      <a:pt x="1380" y="383"/>
                    </a:lnTo>
                    <a:lnTo>
                      <a:pt x="1224" y="399"/>
                    </a:lnTo>
                    <a:lnTo>
                      <a:pt x="1050" y="365"/>
                    </a:lnTo>
                    <a:lnTo>
                      <a:pt x="953" y="240"/>
                    </a:lnTo>
                    <a:lnTo>
                      <a:pt x="1061" y="137"/>
                    </a:lnTo>
                    <a:lnTo>
                      <a:pt x="1087" y="0"/>
                    </a:lnTo>
                    <a:lnTo>
                      <a:pt x="1010" y="137"/>
                    </a:lnTo>
                    <a:lnTo>
                      <a:pt x="859" y="210"/>
                    </a:lnTo>
                    <a:lnTo>
                      <a:pt x="665" y="240"/>
                    </a:lnTo>
                    <a:lnTo>
                      <a:pt x="463" y="210"/>
                    </a:lnTo>
                    <a:lnTo>
                      <a:pt x="596" y="295"/>
                    </a:lnTo>
                    <a:lnTo>
                      <a:pt x="798" y="329"/>
                    </a:lnTo>
                    <a:lnTo>
                      <a:pt x="746" y="451"/>
                    </a:lnTo>
                    <a:lnTo>
                      <a:pt x="637" y="516"/>
                    </a:lnTo>
                    <a:lnTo>
                      <a:pt x="463" y="516"/>
                    </a:lnTo>
                    <a:lnTo>
                      <a:pt x="570" y="566"/>
                    </a:lnTo>
                    <a:lnTo>
                      <a:pt x="385" y="656"/>
                    </a:lnTo>
                    <a:lnTo>
                      <a:pt x="249" y="656"/>
                    </a:lnTo>
                    <a:lnTo>
                      <a:pt x="0" y="621"/>
                    </a:lnTo>
                    <a:lnTo>
                      <a:pt x="289" y="7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8" name="Freeform 13"/>
              <p:cNvSpPr>
                <a:spLocks/>
              </p:cNvSpPr>
              <p:nvPr/>
            </p:nvSpPr>
            <p:spPr bwMode="auto">
              <a:xfrm>
                <a:off x="3523" y="1693"/>
                <a:ext cx="528" cy="180"/>
              </a:xfrm>
              <a:custGeom>
                <a:avLst/>
                <a:gdLst>
                  <a:gd name="T0" fmla="*/ 1152 w 1152"/>
                  <a:gd name="T1" fmla="*/ 154 h 448"/>
                  <a:gd name="T2" fmla="*/ 1034 w 1152"/>
                  <a:gd name="T3" fmla="*/ 69 h 448"/>
                  <a:gd name="T4" fmla="*/ 858 w 1152"/>
                  <a:gd name="T5" fmla="*/ 48 h 448"/>
                  <a:gd name="T6" fmla="*/ 725 w 1152"/>
                  <a:gd name="T7" fmla="*/ 85 h 448"/>
                  <a:gd name="T8" fmla="*/ 625 w 1152"/>
                  <a:gd name="T9" fmla="*/ 174 h 448"/>
                  <a:gd name="T10" fmla="*/ 570 w 1152"/>
                  <a:gd name="T11" fmla="*/ 294 h 448"/>
                  <a:gd name="T12" fmla="*/ 396 w 1152"/>
                  <a:gd name="T13" fmla="*/ 240 h 448"/>
                  <a:gd name="T14" fmla="*/ 245 w 1152"/>
                  <a:gd name="T15" fmla="*/ 240 h 448"/>
                  <a:gd name="T16" fmla="*/ 104 w 1152"/>
                  <a:gd name="T17" fmla="*/ 310 h 448"/>
                  <a:gd name="T18" fmla="*/ 0 w 1152"/>
                  <a:gd name="T19" fmla="*/ 448 h 448"/>
                  <a:gd name="T20" fmla="*/ 104 w 1152"/>
                  <a:gd name="T21" fmla="*/ 257 h 448"/>
                  <a:gd name="T22" fmla="*/ 245 w 1152"/>
                  <a:gd name="T23" fmla="*/ 188 h 448"/>
                  <a:gd name="T24" fmla="*/ 396 w 1152"/>
                  <a:gd name="T25" fmla="*/ 154 h 448"/>
                  <a:gd name="T26" fmla="*/ 531 w 1152"/>
                  <a:gd name="T27" fmla="*/ 154 h 448"/>
                  <a:gd name="T28" fmla="*/ 676 w 1152"/>
                  <a:gd name="T29" fmla="*/ 34 h 448"/>
                  <a:gd name="T30" fmla="*/ 834 w 1152"/>
                  <a:gd name="T31" fmla="*/ 0 h 448"/>
                  <a:gd name="T32" fmla="*/ 953 w 1152"/>
                  <a:gd name="T33" fmla="*/ 0 h 448"/>
                  <a:gd name="T34" fmla="*/ 1075 w 1152"/>
                  <a:gd name="T35" fmla="*/ 48 h 448"/>
                  <a:gd name="T36" fmla="*/ 1152 w 1152"/>
                  <a:gd name="T37" fmla="*/ 154 h 4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52"/>
                  <a:gd name="T58" fmla="*/ 0 h 448"/>
                  <a:gd name="T59" fmla="*/ 1152 w 1152"/>
                  <a:gd name="T60" fmla="*/ 448 h 4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52" h="448">
                    <a:moveTo>
                      <a:pt x="1152" y="154"/>
                    </a:moveTo>
                    <a:lnTo>
                      <a:pt x="1034" y="69"/>
                    </a:lnTo>
                    <a:lnTo>
                      <a:pt x="858" y="48"/>
                    </a:lnTo>
                    <a:lnTo>
                      <a:pt x="725" y="85"/>
                    </a:lnTo>
                    <a:lnTo>
                      <a:pt x="625" y="174"/>
                    </a:lnTo>
                    <a:lnTo>
                      <a:pt x="570" y="294"/>
                    </a:lnTo>
                    <a:lnTo>
                      <a:pt x="396" y="240"/>
                    </a:lnTo>
                    <a:lnTo>
                      <a:pt x="245" y="240"/>
                    </a:lnTo>
                    <a:lnTo>
                      <a:pt x="104" y="310"/>
                    </a:lnTo>
                    <a:lnTo>
                      <a:pt x="0" y="448"/>
                    </a:lnTo>
                    <a:lnTo>
                      <a:pt x="104" y="257"/>
                    </a:lnTo>
                    <a:lnTo>
                      <a:pt x="245" y="188"/>
                    </a:lnTo>
                    <a:lnTo>
                      <a:pt x="396" y="154"/>
                    </a:lnTo>
                    <a:lnTo>
                      <a:pt x="531" y="154"/>
                    </a:lnTo>
                    <a:lnTo>
                      <a:pt x="676" y="34"/>
                    </a:lnTo>
                    <a:lnTo>
                      <a:pt x="834" y="0"/>
                    </a:lnTo>
                    <a:lnTo>
                      <a:pt x="953" y="0"/>
                    </a:lnTo>
                    <a:lnTo>
                      <a:pt x="1075" y="48"/>
                    </a:lnTo>
                    <a:lnTo>
                      <a:pt x="1152" y="1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89" name="Freeform 14"/>
              <p:cNvSpPr>
                <a:spLocks/>
              </p:cNvSpPr>
              <p:nvPr/>
            </p:nvSpPr>
            <p:spPr bwMode="auto">
              <a:xfrm>
                <a:off x="4028" y="1712"/>
                <a:ext cx="841" cy="565"/>
              </a:xfrm>
              <a:custGeom>
                <a:avLst/>
                <a:gdLst>
                  <a:gd name="T0" fmla="*/ 108 w 1834"/>
                  <a:gd name="T1" fmla="*/ 72 h 1400"/>
                  <a:gd name="T2" fmla="*/ 249 w 1834"/>
                  <a:gd name="T3" fmla="*/ 0 h 1400"/>
                  <a:gd name="T4" fmla="*/ 463 w 1834"/>
                  <a:gd name="T5" fmla="*/ 0 h 1400"/>
                  <a:gd name="T6" fmla="*/ 651 w 1834"/>
                  <a:gd name="T7" fmla="*/ 72 h 1400"/>
                  <a:gd name="T8" fmla="*/ 746 w 1834"/>
                  <a:gd name="T9" fmla="*/ 157 h 1400"/>
                  <a:gd name="T10" fmla="*/ 798 w 1834"/>
                  <a:gd name="T11" fmla="*/ 280 h 1400"/>
                  <a:gd name="T12" fmla="*/ 968 w 1834"/>
                  <a:gd name="T13" fmla="*/ 280 h 1400"/>
                  <a:gd name="T14" fmla="*/ 1101 w 1834"/>
                  <a:gd name="T15" fmla="*/ 317 h 1400"/>
                  <a:gd name="T16" fmla="*/ 1206 w 1834"/>
                  <a:gd name="T17" fmla="*/ 420 h 1400"/>
                  <a:gd name="T18" fmla="*/ 1261 w 1834"/>
                  <a:gd name="T19" fmla="*/ 560 h 1400"/>
                  <a:gd name="T20" fmla="*/ 1261 w 1834"/>
                  <a:gd name="T21" fmla="*/ 638 h 1400"/>
                  <a:gd name="T22" fmla="*/ 1432 w 1834"/>
                  <a:gd name="T23" fmla="*/ 659 h 1400"/>
                  <a:gd name="T24" fmla="*/ 1606 w 1834"/>
                  <a:gd name="T25" fmla="*/ 781 h 1400"/>
                  <a:gd name="T26" fmla="*/ 1674 w 1834"/>
                  <a:gd name="T27" fmla="*/ 918 h 1400"/>
                  <a:gd name="T28" fmla="*/ 1700 w 1834"/>
                  <a:gd name="T29" fmla="*/ 1109 h 1400"/>
                  <a:gd name="T30" fmla="*/ 1805 w 1834"/>
                  <a:gd name="T31" fmla="*/ 1229 h 1400"/>
                  <a:gd name="T32" fmla="*/ 1834 w 1834"/>
                  <a:gd name="T33" fmla="*/ 1400 h 1400"/>
                  <a:gd name="T34" fmla="*/ 1765 w 1834"/>
                  <a:gd name="T35" fmla="*/ 1260 h 1400"/>
                  <a:gd name="T36" fmla="*/ 1645 w 1834"/>
                  <a:gd name="T37" fmla="*/ 1229 h 1400"/>
                  <a:gd name="T38" fmla="*/ 1591 w 1834"/>
                  <a:gd name="T39" fmla="*/ 1348 h 1400"/>
                  <a:gd name="T40" fmla="*/ 1472 w 1834"/>
                  <a:gd name="T41" fmla="*/ 1400 h 1400"/>
                  <a:gd name="T42" fmla="*/ 1591 w 1834"/>
                  <a:gd name="T43" fmla="*/ 1260 h 1400"/>
                  <a:gd name="T44" fmla="*/ 1631 w 1834"/>
                  <a:gd name="T45" fmla="*/ 1038 h 1400"/>
                  <a:gd name="T46" fmla="*/ 1580 w 1834"/>
                  <a:gd name="T47" fmla="*/ 868 h 1400"/>
                  <a:gd name="T48" fmla="*/ 1368 w 1834"/>
                  <a:gd name="T49" fmla="*/ 726 h 1400"/>
                  <a:gd name="T50" fmla="*/ 1155 w 1834"/>
                  <a:gd name="T51" fmla="*/ 708 h 1400"/>
                  <a:gd name="T52" fmla="*/ 1155 w 1834"/>
                  <a:gd name="T53" fmla="*/ 489 h 1400"/>
                  <a:gd name="T54" fmla="*/ 1035 w 1834"/>
                  <a:gd name="T55" fmla="*/ 347 h 1400"/>
                  <a:gd name="T56" fmla="*/ 848 w 1834"/>
                  <a:gd name="T57" fmla="*/ 317 h 1400"/>
                  <a:gd name="T58" fmla="*/ 798 w 1834"/>
                  <a:gd name="T59" fmla="*/ 317 h 1400"/>
                  <a:gd name="T60" fmla="*/ 809 w 1834"/>
                  <a:gd name="T61" fmla="*/ 420 h 1400"/>
                  <a:gd name="T62" fmla="*/ 758 w 1834"/>
                  <a:gd name="T63" fmla="*/ 262 h 1400"/>
                  <a:gd name="T64" fmla="*/ 651 w 1834"/>
                  <a:gd name="T65" fmla="*/ 140 h 1400"/>
                  <a:gd name="T66" fmla="*/ 449 w 1834"/>
                  <a:gd name="T67" fmla="*/ 72 h 1400"/>
                  <a:gd name="T68" fmla="*/ 234 w 1834"/>
                  <a:gd name="T69" fmla="*/ 72 h 1400"/>
                  <a:gd name="T70" fmla="*/ 0 w 1834"/>
                  <a:gd name="T71" fmla="*/ 126 h 1400"/>
                  <a:gd name="T72" fmla="*/ 108 w 1834"/>
                  <a:gd name="T73" fmla="*/ 72 h 14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34"/>
                  <a:gd name="T112" fmla="*/ 0 h 1400"/>
                  <a:gd name="T113" fmla="*/ 1834 w 1834"/>
                  <a:gd name="T114" fmla="*/ 1400 h 14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34" h="1400">
                    <a:moveTo>
                      <a:pt x="108" y="72"/>
                    </a:moveTo>
                    <a:lnTo>
                      <a:pt x="249" y="0"/>
                    </a:lnTo>
                    <a:lnTo>
                      <a:pt x="463" y="0"/>
                    </a:lnTo>
                    <a:lnTo>
                      <a:pt x="651" y="72"/>
                    </a:lnTo>
                    <a:lnTo>
                      <a:pt x="746" y="157"/>
                    </a:lnTo>
                    <a:lnTo>
                      <a:pt x="798" y="280"/>
                    </a:lnTo>
                    <a:lnTo>
                      <a:pt x="968" y="280"/>
                    </a:lnTo>
                    <a:lnTo>
                      <a:pt x="1101" y="317"/>
                    </a:lnTo>
                    <a:lnTo>
                      <a:pt x="1206" y="420"/>
                    </a:lnTo>
                    <a:lnTo>
                      <a:pt x="1261" y="560"/>
                    </a:lnTo>
                    <a:lnTo>
                      <a:pt x="1261" y="638"/>
                    </a:lnTo>
                    <a:lnTo>
                      <a:pt x="1432" y="659"/>
                    </a:lnTo>
                    <a:lnTo>
                      <a:pt x="1606" y="781"/>
                    </a:lnTo>
                    <a:lnTo>
                      <a:pt x="1674" y="918"/>
                    </a:lnTo>
                    <a:lnTo>
                      <a:pt x="1700" y="1109"/>
                    </a:lnTo>
                    <a:lnTo>
                      <a:pt x="1805" y="1229"/>
                    </a:lnTo>
                    <a:lnTo>
                      <a:pt x="1834" y="1400"/>
                    </a:lnTo>
                    <a:lnTo>
                      <a:pt x="1765" y="1260"/>
                    </a:lnTo>
                    <a:lnTo>
                      <a:pt x="1645" y="1229"/>
                    </a:lnTo>
                    <a:lnTo>
                      <a:pt x="1591" y="1348"/>
                    </a:lnTo>
                    <a:lnTo>
                      <a:pt x="1472" y="1400"/>
                    </a:lnTo>
                    <a:lnTo>
                      <a:pt x="1591" y="1260"/>
                    </a:lnTo>
                    <a:lnTo>
                      <a:pt x="1631" y="1038"/>
                    </a:lnTo>
                    <a:lnTo>
                      <a:pt x="1580" y="868"/>
                    </a:lnTo>
                    <a:lnTo>
                      <a:pt x="1368" y="726"/>
                    </a:lnTo>
                    <a:lnTo>
                      <a:pt x="1155" y="708"/>
                    </a:lnTo>
                    <a:lnTo>
                      <a:pt x="1155" y="489"/>
                    </a:lnTo>
                    <a:lnTo>
                      <a:pt x="1035" y="347"/>
                    </a:lnTo>
                    <a:lnTo>
                      <a:pt x="848" y="317"/>
                    </a:lnTo>
                    <a:lnTo>
                      <a:pt x="798" y="317"/>
                    </a:lnTo>
                    <a:lnTo>
                      <a:pt x="809" y="420"/>
                    </a:lnTo>
                    <a:lnTo>
                      <a:pt x="758" y="262"/>
                    </a:lnTo>
                    <a:lnTo>
                      <a:pt x="651" y="140"/>
                    </a:lnTo>
                    <a:lnTo>
                      <a:pt x="449" y="72"/>
                    </a:lnTo>
                    <a:lnTo>
                      <a:pt x="234" y="72"/>
                    </a:lnTo>
                    <a:lnTo>
                      <a:pt x="0" y="126"/>
                    </a:lnTo>
                    <a:lnTo>
                      <a:pt x="108" y="7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90" name="Freeform 15"/>
              <p:cNvSpPr>
                <a:spLocks/>
              </p:cNvSpPr>
              <p:nvPr/>
            </p:nvSpPr>
            <p:spPr bwMode="auto">
              <a:xfrm>
                <a:off x="4429" y="2263"/>
                <a:ext cx="501" cy="656"/>
              </a:xfrm>
              <a:custGeom>
                <a:avLst/>
                <a:gdLst>
                  <a:gd name="T0" fmla="*/ 0 w 1092"/>
                  <a:gd name="T1" fmla="*/ 1414 h 1621"/>
                  <a:gd name="T2" fmla="*/ 145 w 1092"/>
                  <a:gd name="T3" fmla="*/ 1483 h 1621"/>
                  <a:gd name="T4" fmla="*/ 319 w 1092"/>
                  <a:gd name="T5" fmla="*/ 1500 h 1621"/>
                  <a:gd name="T6" fmla="*/ 466 w 1092"/>
                  <a:gd name="T7" fmla="*/ 1483 h 1621"/>
                  <a:gd name="T8" fmla="*/ 567 w 1092"/>
                  <a:gd name="T9" fmla="*/ 1414 h 1621"/>
                  <a:gd name="T10" fmla="*/ 636 w 1092"/>
                  <a:gd name="T11" fmla="*/ 1329 h 1621"/>
                  <a:gd name="T12" fmla="*/ 452 w 1092"/>
                  <a:gd name="T13" fmla="*/ 1258 h 1621"/>
                  <a:gd name="T14" fmla="*/ 519 w 1092"/>
                  <a:gd name="T15" fmla="*/ 1193 h 1621"/>
                  <a:gd name="T16" fmla="*/ 691 w 1092"/>
                  <a:gd name="T17" fmla="*/ 1156 h 1621"/>
                  <a:gd name="T18" fmla="*/ 863 w 1092"/>
                  <a:gd name="T19" fmla="*/ 1072 h 1621"/>
                  <a:gd name="T20" fmla="*/ 958 w 1092"/>
                  <a:gd name="T21" fmla="*/ 950 h 1621"/>
                  <a:gd name="T22" fmla="*/ 984 w 1092"/>
                  <a:gd name="T23" fmla="*/ 792 h 1621"/>
                  <a:gd name="T24" fmla="*/ 972 w 1092"/>
                  <a:gd name="T25" fmla="*/ 673 h 1621"/>
                  <a:gd name="T26" fmla="*/ 837 w 1092"/>
                  <a:gd name="T27" fmla="*/ 831 h 1621"/>
                  <a:gd name="T28" fmla="*/ 929 w 1092"/>
                  <a:gd name="T29" fmla="*/ 639 h 1621"/>
                  <a:gd name="T30" fmla="*/ 929 w 1092"/>
                  <a:gd name="T31" fmla="*/ 470 h 1621"/>
                  <a:gd name="T32" fmla="*/ 874 w 1092"/>
                  <a:gd name="T33" fmla="*/ 363 h 1621"/>
                  <a:gd name="T34" fmla="*/ 741 w 1092"/>
                  <a:gd name="T35" fmla="*/ 452 h 1621"/>
                  <a:gd name="T36" fmla="*/ 874 w 1092"/>
                  <a:gd name="T37" fmla="*/ 260 h 1621"/>
                  <a:gd name="T38" fmla="*/ 889 w 1092"/>
                  <a:gd name="T39" fmla="*/ 120 h 1621"/>
                  <a:gd name="T40" fmla="*/ 874 w 1092"/>
                  <a:gd name="T41" fmla="*/ 0 h 1621"/>
                  <a:gd name="T42" fmla="*/ 958 w 1092"/>
                  <a:gd name="T43" fmla="*/ 103 h 1621"/>
                  <a:gd name="T44" fmla="*/ 998 w 1092"/>
                  <a:gd name="T45" fmla="*/ 260 h 1621"/>
                  <a:gd name="T46" fmla="*/ 972 w 1092"/>
                  <a:gd name="T47" fmla="*/ 383 h 1621"/>
                  <a:gd name="T48" fmla="*/ 1048 w 1092"/>
                  <a:gd name="T49" fmla="*/ 518 h 1621"/>
                  <a:gd name="T50" fmla="*/ 1092 w 1092"/>
                  <a:gd name="T51" fmla="*/ 689 h 1621"/>
                  <a:gd name="T52" fmla="*/ 1080 w 1092"/>
                  <a:gd name="T53" fmla="*/ 861 h 1621"/>
                  <a:gd name="T54" fmla="*/ 1011 w 1092"/>
                  <a:gd name="T55" fmla="*/ 1053 h 1621"/>
                  <a:gd name="T56" fmla="*/ 915 w 1092"/>
                  <a:gd name="T57" fmla="*/ 1141 h 1621"/>
                  <a:gd name="T58" fmla="*/ 769 w 1092"/>
                  <a:gd name="T59" fmla="*/ 1222 h 1621"/>
                  <a:gd name="T60" fmla="*/ 730 w 1092"/>
                  <a:gd name="T61" fmla="*/ 1380 h 1621"/>
                  <a:gd name="T62" fmla="*/ 622 w 1092"/>
                  <a:gd name="T63" fmla="*/ 1536 h 1621"/>
                  <a:gd name="T64" fmla="*/ 504 w 1092"/>
                  <a:gd name="T65" fmla="*/ 1602 h 1621"/>
                  <a:gd name="T66" fmla="*/ 348 w 1092"/>
                  <a:gd name="T67" fmla="*/ 1621 h 1621"/>
                  <a:gd name="T68" fmla="*/ 197 w 1092"/>
                  <a:gd name="T69" fmla="*/ 1586 h 1621"/>
                  <a:gd name="T70" fmla="*/ 66 w 1092"/>
                  <a:gd name="T71" fmla="*/ 1518 h 1621"/>
                  <a:gd name="T72" fmla="*/ 0 w 1092"/>
                  <a:gd name="T73" fmla="*/ 1414 h 16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92"/>
                  <a:gd name="T112" fmla="*/ 0 h 1621"/>
                  <a:gd name="T113" fmla="*/ 1092 w 1092"/>
                  <a:gd name="T114" fmla="*/ 1621 h 162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92" h="1621">
                    <a:moveTo>
                      <a:pt x="0" y="1414"/>
                    </a:moveTo>
                    <a:lnTo>
                      <a:pt x="145" y="1483"/>
                    </a:lnTo>
                    <a:lnTo>
                      <a:pt x="319" y="1500"/>
                    </a:lnTo>
                    <a:lnTo>
                      <a:pt x="466" y="1483"/>
                    </a:lnTo>
                    <a:lnTo>
                      <a:pt x="567" y="1414"/>
                    </a:lnTo>
                    <a:lnTo>
                      <a:pt x="636" y="1329"/>
                    </a:lnTo>
                    <a:lnTo>
                      <a:pt x="452" y="1258"/>
                    </a:lnTo>
                    <a:lnTo>
                      <a:pt x="519" y="1193"/>
                    </a:lnTo>
                    <a:lnTo>
                      <a:pt x="691" y="1156"/>
                    </a:lnTo>
                    <a:lnTo>
                      <a:pt x="863" y="1072"/>
                    </a:lnTo>
                    <a:lnTo>
                      <a:pt x="958" y="950"/>
                    </a:lnTo>
                    <a:lnTo>
                      <a:pt x="984" y="792"/>
                    </a:lnTo>
                    <a:lnTo>
                      <a:pt x="972" y="673"/>
                    </a:lnTo>
                    <a:lnTo>
                      <a:pt x="837" y="831"/>
                    </a:lnTo>
                    <a:lnTo>
                      <a:pt x="929" y="639"/>
                    </a:lnTo>
                    <a:lnTo>
                      <a:pt x="929" y="470"/>
                    </a:lnTo>
                    <a:lnTo>
                      <a:pt x="874" y="363"/>
                    </a:lnTo>
                    <a:lnTo>
                      <a:pt x="741" y="452"/>
                    </a:lnTo>
                    <a:lnTo>
                      <a:pt x="874" y="260"/>
                    </a:lnTo>
                    <a:lnTo>
                      <a:pt x="889" y="120"/>
                    </a:lnTo>
                    <a:lnTo>
                      <a:pt x="874" y="0"/>
                    </a:lnTo>
                    <a:lnTo>
                      <a:pt x="958" y="103"/>
                    </a:lnTo>
                    <a:lnTo>
                      <a:pt x="998" y="260"/>
                    </a:lnTo>
                    <a:lnTo>
                      <a:pt x="972" y="383"/>
                    </a:lnTo>
                    <a:lnTo>
                      <a:pt x="1048" y="518"/>
                    </a:lnTo>
                    <a:lnTo>
                      <a:pt x="1092" y="689"/>
                    </a:lnTo>
                    <a:lnTo>
                      <a:pt x="1080" y="861"/>
                    </a:lnTo>
                    <a:lnTo>
                      <a:pt x="1011" y="1053"/>
                    </a:lnTo>
                    <a:lnTo>
                      <a:pt x="915" y="1141"/>
                    </a:lnTo>
                    <a:lnTo>
                      <a:pt x="769" y="1222"/>
                    </a:lnTo>
                    <a:lnTo>
                      <a:pt x="730" y="1380"/>
                    </a:lnTo>
                    <a:lnTo>
                      <a:pt x="622" y="1536"/>
                    </a:lnTo>
                    <a:lnTo>
                      <a:pt x="504" y="1602"/>
                    </a:lnTo>
                    <a:lnTo>
                      <a:pt x="348" y="1621"/>
                    </a:lnTo>
                    <a:lnTo>
                      <a:pt x="197" y="1586"/>
                    </a:lnTo>
                    <a:lnTo>
                      <a:pt x="66" y="1518"/>
                    </a:lnTo>
                    <a:lnTo>
                      <a:pt x="0" y="14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3340" y="3696"/>
                <a:ext cx="87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1079FF"/>
                    </a:solidFill>
                    <a:latin typeface="Arial" pitchFamily="34" charset="0"/>
                  </a:rPr>
                  <a:t>H</a:t>
                </a:r>
                <a:endParaRPr lang="en-US" sz="2400"/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3456" y="3728"/>
                <a:ext cx="49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1079FF"/>
                    </a:solidFill>
                    <a:latin typeface="Arial" pitchFamily="34" charset="0"/>
                  </a:rPr>
                  <a:t>2</a:t>
                </a:r>
                <a:endParaRPr lang="en-US" sz="2400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3522" y="3696"/>
                <a:ext cx="93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1079FF"/>
                    </a:solidFill>
                    <a:latin typeface="Arial" pitchFamily="34" charset="0"/>
                  </a:rPr>
                  <a:t>O</a:t>
                </a:r>
                <a:endParaRPr lang="en-US" sz="2400"/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285" y="3660"/>
                <a:ext cx="8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 dirty="0">
                    <a:solidFill>
                      <a:srgbClr val="1079FF"/>
                    </a:solidFill>
                    <a:latin typeface="Arial" pitchFamily="34" charset="0"/>
                  </a:rPr>
                  <a:t>H</a:t>
                </a:r>
                <a:endParaRPr lang="en-US" sz="2400" dirty="0"/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399" y="3693"/>
                <a:ext cx="49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1079FF"/>
                    </a:solidFill>
                    <a:latin typeface="Arial" pitchFamily="34" charset="0"/>
                  </a:rPr>
                  <a:t>2</a:t>
                </a:r>
                <a:endParaRPr lang="en-US" sz="2400"/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465" y="3660"/>
                <a:ext cx="9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 dirty="0">
                    <a:solidFill>
                      <a:srgbClr val="1079FF"/>
                    </a:solidFill>
                    <a:latin typeface="Arial" pitchFamily="34" charset="0"/>
                  </a:rPr>
                  <a:t>O</a:t>
                </a:r>
                <a:endParaRPr lang="en-US" sz="2400" dirty="0"/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3620" y="2259"/>
                <a:ext cx="383" cy="1394"/>
              </a:xfrm>
              <a:custGeom>
                <a:avLst/>
                <a:gdLst>
                  <a:gd name="T0" fmla="*/ 0 w 557"/>
                  <a:gd name="T1" fmla="*/ 2297 h 2297"/>
                  <a:gd name="T2" fmla="*/ 36 w 557"/>
                  <a:gd name="T3" fmla="*/ 2297 h 2297"/>
                  <a:gd name="T4" fmla="*/ 332 w 557"/>
                  <a:gd name="T5" fmla="*/ 2263 h 2297"/>
                  <a:gd name="T6" fmla="*/ 509 w 557"/>
                  <a:gd name="T7" fmla="*/ 2097 h 2297"/>
                  <a:gd name="T8" fmla="*/ 545 w 557"/>
                  <a:gd name="T9" fmla="*/ 1883 h 2297"/>
                  <a:gd name="T10" fmla="*/ 521 w 557"/>
                  <a:gd name="T11" fmla="*/ 1397 h 2297"/>
                  <a:gd name="T12" fmla="*/ 509 w 557"/>
                  <a:gd name="T13" fmla="*/ 1019 h 2297"/>
                  <a:gd name="T14" fmla="*/ 509 w 557"/>
                  <a:gd name="T15" fmla="*/ 616 h 2297"/>
                  <a:gd name="T16" fmla="*/ 545 w 557"/>
                  <a:gd name="T17" fmla="*/ 0 h 2297"/>
                  <a:gd name="T18" fmla="*/ 557 w 557"/>
                  <a:gd name="T19" fmla="*/ 36 h 22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7"/>
                  <a:gd name="T31" fmla="*/ 0 h 2297"/>
                  <a:gd name="T32" fmla="*/ 557 w 557"/>
                  <a:gd name="T33" fmla="*/ 2297 h 229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7" h="2297">
                    <a:moveTo>
                      <a:pt x="0" y="2297"/>
                    </a:moveTo>
                    <a:lnTo>
                      <a:pt x="36" y="2297"/>
                    </a:lnTo>
                    <a:lnTo>
                      <a:pt x="332" y="2263"/>
                    </a:lnTo>
                    <a:lnTo>
                      <a:pt x="509" y="2097"/>
                    </a:lnTo>
                    <a:lnTo>
                      <a:pt x="545" y="1883"/>
                    </a:lnTo>
                    <a:lnTo>
                      <a:pt x="521" y="1397"/>
                    </a:lnTo>
                    <a:lnTo>
                      <a:pt x="509" y="1019"/>
                    </a:lnTo>
                    <a:lnTo>
                      <a:pt x="509" y="616"/>
                    </a:lnTo>
                    <a:lnTo>
                      <a:pt x="545" y="0"/>
                    </a:lnTo>
                    <a:lnTo>
                      <a:pt x="557" y="36"/>
                    </a:lnTo>
                  </a:path>
                </a:pathLst>
              </a:custGeom>
              <a:noFill/>
              <a:ln w="77788">
                <a:solidFill>
                  <a:srgbClr val="00FF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auto">
              <a:xfrm flipH="1">
                <a:off x="4271" y="3653"/>
                <a:ext cx="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995" y="2303"/>
                <a:ext cx="285" cy="1343"/>
              </a:xfrm>
              <a:custGeom>
                <a:avLst/>
                <a:gdLst>
                  <a:gd name="T0" fmla="*/ 414 w 414"/>
                  <a:gd name="T1" fmla="*/ 2215 h 2215"/>
                  <a:gd name="T2" fmla="*/ 225 w 414"/>
                  <a:gd name="T3" fmla="*/ 2121 h 2215"/>
                  <a:gd name="T4" fmla="*/ 59 w 414"/>
                  <a:gd name="T5" fmla="*/ 1410 h 2215"/>
                  <a:gd name="T6" fmla="*/ 35 w 414"/>
                  <a:gd name="T7" fmla="*/ 995 h 2215"/>
                  <a:gd name="T8" fmla="*/ 35 w 414"/>
                  <a:gd name="T9" fmla="*/ 545 h 2215"/>
                  <a:gd name="T10" fmla="*/ 35 w 414"/>
                  <a:gd name="T11" fmla="*/ 119 h 2215"/>
                  <a:gd name="T12" fmla="*/ 0 w 414"/>
                  <a:gd name="T13" fmla="*/ 0 h 2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4"/>
                  <a:gd name="T22" fmla="*/ 0 h 2215"/>
                  <a:gd name="T23" fmla="*/ 414 w 414"/>
                  <a:gd name="T24" fmla="*/ 2215 h 22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4" h="2215">
                    <a:moveTo>
                      <a:pt x="414" y="2215"/>
                    </a:moveTo>
                    <a:lnTo>
                      <a:pt x="225" y="2121"/>
                    </a:lnTo>
                    <a:lnTo>
                      <a:pt x="59" y="1410"/>
                    </a:lnTo>
                    <a:lnTo>
                      <a:pt x="35" y="995"/>
                    </a:lnTo>
                    <a:lnTo>
                      <a:pt x="35" y="545"/>
                    </a:lnTo>
                    <a:lnTo>
                      <a:pt x="35" y="119"/>
                    </a:lnTo>
                    <a:lnTo>
                      <a:pt x="0" y="0"/>
                    </a:lnTo>
                  </a:path>
                </a:pathLst>
              </a:custGeom>
              <a:noFill/>
              <a:ln w="77788">
                <a:solidFill>
                  <a:srgbClr val="00FF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auto">
              <a:xfrm>
                <a:off x="3791" y="1707"/>
                <a:ext cx="80" cy="382"/>
              </a:xfrm>
              <a:custGeom>
                <a:avLst/>
                <a:gdLst>
                  <a:gd name="T0" fmla="*/ 63 w 116"/>
                  <a:gd name="T1" fmla="*/ 629 h 629"/>
                  <a:gd name="T2" fmla="*/ 35 w 116"/>
                  <a:gd name="T3" fmla="*/ 543 h 629"/>
                  <a:gd name="T4" fmla="*/ 1 w 116"/>
                  <a:gd name="T5" fmla="*/ 417 h 629"/>
                  <a:gd name="T6" fmla="*/ 0 w 116"/>
                  <a:gd name="T7" fmla="*/ 372 h 629"/>
                  <a:gd name="T8" fmla="*/ 4 w 116"/>
                  <a:gd name="T9" fmla="*/ 315 h 629"/>
                  <a:gd name="T10" fmla="*/ 19 w 116"/>
                  <a:gd name="T11" fmla="*/ 212 h 629"/>
                  <a:gd name="T12" fmla="*/ 55 w 116"/>
                  <a:gd name="T13" fmla="*/ 124 h 629"/>
                  <a:gd name="T14" fmla="*/ 99 w 116"/>
                  <a:gd name="T15" fmla="*/ 26 h 629"/>
                  <a:gd name="T16" fmla="*/ 116 w 116"/>
                  <a:gd name="T17" fmla="*/ 0 h 6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6"/>
                  <a:gd name="T28" fmla="*/ 0 h 629"/>
                  <a:gd name="T29" fmla="*/ 116 w 116"/>
                  <a:gd name="T30" fmla="*/ 629 h 6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6" h="629">
                    <a:moveTo>
                      <a:pt x="63" y="629"/>
                    </a:moveTo>
                    <a:lnTo>
                      <a:pt x="35" y="543"/>
                    </a:lnTo>
                    <a:lnTo>
                      <a:pt x="1" y="417"/>
                    </a:lnTo>
                    <a:lnTo>
                      <a:pt x="0" y="372"/>
                    </a:lnTo>
                    <a:lnTo>
                      <a:pt x="4" y="315"/>
                    </a:lnTo>
                    <a:lnTo>
                      <a:pt x="19" y="212"/>
                    </a:lnTo>
                    <a:lnTo>
                      <a:pt x="55" y="124"/>
                    </a:lnTo>
                    <a:lnTo>
                      <a:pt x="99" y="26"/>
                    </a:lnTo>
                    <a:lnTo>
                      <a:pt x="116" y="0"/>
                    </a:lnTo>
                  </a:path>
                </a:pathLst>
              </a:custGeom>
              <a:noFill/>
              <a:ln w="7778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3877" y="1588"/>
                <a:ext cx="67" cy="108"/>
              </a:xfrm>
              <a:custGeom>
                <a:avLst/>
                <a:gdLst>
                  <a:gd name="T0" fmla="*/ 0 w 98"/>
                  <a:gd name="T1" fmla="*/ 177 h 177"/>
                  <a:gd name="T2" fmla="*/ 54 w 98"/>
                  <a:gd name="T3" fmla="*/ 71 h 177"/>
                  <a:gd name="T4" fmla="*/ 98 w 98"/>
                  <a:gd name="T5" fmla="*/ 0 h 177"/>
                  <a:gd name="T6" fmla="*/ 0 60000 65536"/>
                  <a:gd name="T7" fmla="*/ 0 60000 65536"/>
                  <a:gd name="T8" fmla="*/ 0 60000 65536"/>
                  <a:gd name="T9" fmla="*/ 0 w 98"/>
                  <a:gd name="T10" fmla="*/ 0 h 177"/>
                  <a:gd name="T11" fmla="*/ 98 w 98"/>
                  <a:gd name="T12" fmla="*/ 177 h 1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8" h="177">
                    <a:moveTo>
                      <a:pt x="0" y="177"/>
                    </a:moveTo>
                    <a:lnTo>
                      <a:pt x="54" y="71"/>
                    </a:lnTo>
                    <a:lnTo>
                      <a:pt x="98" y="0"/>
                    </a:lnTo>
                  </a:path>
                </a:pathLst>
              </a:custGeom>
              <a:noFill/>
              <a:ln w="777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 flipH="1">
                <a:off x="3840" y="1565"/>
                <a:ext cx="119" cy="6"/>
              </a:xfrm>
              <a:prstGeom prst="line">
                <a:avLst/>
              </a:prstGeom>
              <a:noFill/>
              <a:ln w="666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>
                <a:off x="3970" y="1567"/>
                <a:ext cx="68" cy="77"/>
              </a:xfrm>
              <a:prstGeom prst="line">
                <a:avLst/>
              </a:prstGeom>
              <a:noFill/>
              <a:ln w="666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auto">
              <a:xfrm>
                <a:off x="3609" y="2077"/>
                <a:ext cx="836" cy="165"/>
              </a:xfrm>
              <a:custGeom>
                <a:avLst/>
                <a:gdLst>
                  <a:gd name="T0" fmla="*/ 0 w 1217"/>
                  <a:gd name="T1" fmla="*/ 135 h 271"/>
                  <a:gd name="T2" fmla="*/ 13 w 1217"/>
                  <a:gd name="T3" fmla="*/ 105 h 271"/>
                  <a:gd name="T4" fmla="*/ 51 w 1217"/>
                  <a:gd name="T5" fmla="*/ 77 h 271"/>
                  <a:gd name="T6" fmla="*/ 189 w 1217"/>
                  <a:gd name="T7" fmla="*/ 34 h 271"/>
                  <a:gd name="T8" fmla="*/ 383 w 1217"/>
                  <a:gd name="T9" fmla="*/ 9 h 271"/>
                  <a:gd name="T10" fmla="*/ 608 w 1217"/>
                  <a:gd name="T11" fmla="*/ 0 h 271"/>
                  <a:gd name="T12" fmla="*/ 664 w 1217"/>
                  <a:gd name="T13" fmla="*/ 0 h 271"/>
                  <a:gd name="T14" fmla="*/ 720 w 1217"/>
                  <a:gd name="T15" fmla="*/ 1 h 271"/>
                  <a:gd name="T16" fmla="*/ 830 w 1217"/>
                  <a:gd name="T17" fmla="*/ 6 h 271"/>
                  <a:gd name="T18" fmla="*/ 1026 w 1217"/>
                  <a:gd name="T19" fmla="*/ 32 h 271"/>
                  <a:gd name="T20" fmla="*/ 1164 w 1217"/>
                  <a:gd name="T21" fmla="*/ 75 h 271"/>
                  <a:gd name="T22" fmla="*/ 1202 w 1217"/>
                  <a:gd name="T23" fmla="*/ 102 h 271"/>
                  <a:gd name="T24" fmla="*/ 1217 w 1217"/>
                  <a:gd name="T25" fmla="*/ 135 h 271"/>
                  <a:gd name="T26" fmla="*/ 1204 w 1217"/>
                  <a:gd name="T27" fmla="*/ 166 h 271"/>
                  <a:gd name="T28" fmla="*/ 1166 w 1217"/>
                  <a:gd name="T29" fmla="*/ 193 h 271"/>
                  <a:gd name="T30" fmla="*/ 1028 w 1217"/>
                  <a:gd name="T31" fmla="*/ 236 h 271"/>
                  <a:gd name="T32" fmla="*/ 834 w 1217"/>
                  <a:gd name="T33" fmla="*/ 262 h 271"/>
                  <a:gd name="T34" fmla="*/ 609 w 1217"/>
                  <a:gd name="T35" fmla="*/ 271 h 271"/>
                  <a:gd name="T36" fmla="*/ 388 w 1217"/>
                  <a:gd name="T37" fmla="*/ 264 h 271"/>
                  <a:gd name="T38" fmla="*/ 192 w 1217"/>
                  <a:gd name="T39" fmla="*/ 239 h 271"/>
                  <a:gd name="T40" fmla="*/ 54 w 1217"/>
                  <a:gd name="T41" fmla="*/ 197 h 271"/>
                  <a:gd name="T42" fmla="*/ 16 w 1217"/>
                  <a:gd name="T43" fmla="*/ 169 h 271"/>
                  <a:gd name="T44" fmla="*/ 0 w 1217"/>
                  <a:gd name="T45" fmla="*/ 135 h 2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17"/>
                  <a:gd name="T70" fmla="*/ 0 h 271"/>
                  <a:gd name="T71" fmla="*/ 1217 w 1217"/>
                  <a:gd name="T72" fmla="*/ 271 h 2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17" h="271">
                    <a:moveTo>
                      <a:pt x="0" y="135"/>
                    </a:moveTo>
                    <a:lnTo>
                      <a:pt x="13" y="105"/>
                    </a:lnTo>
                    <a:lnTo>
                      <a:pt x="51" y="77"/>
                    </a:lnTo>
                    <a:lnTo>
                      <a:pt x="189" y="34"/>
                    </a:lnTo>
                    <a:lnTo>
                      <a:pt x="383" y="9"/>
                    </a:lnTo>
                    <a:lnTo>
                      <a:pt x="608" y="0"/>
                    </a:lnTo>
                    <a:lnTo>
                      <a:pt x="664" y="0"/>
                    </a:lnTo>
                    <a:lnTo>
                      <a:pt x="720" y="1"/>
                    </a:lnTo>
                    <a:lnTo>
                      <a:pt x="830" y="6"/>
                    </a:lnTo>
                    <a:lnTo>
                      <a:pt x="1026" y="32"/>
                    </a:lnTo>
                    <a:lnTo>
                      <a:pt x="1164" y="75"/>
                    </a:lnTo>
                    <a:lnTo>
                      <a:pt x="1202" y="102"/>
                    </a:lnTo>
                    <a:lnTo>
                      <a:pt x="1217" y="135"/>
                    </a:lnTo>
                    <a:lnTo>
                      <a:pt x="1204" y="166"/>
                    </a:lnTo>
                    <a:lnTo>
                      <a:pt x="1166" y="193"/>
                    </a:lnTo>
                    <a:lnTo>
                      <a:pt x="1028" y="236"/>
                    </a:lnTo>
                    <a:lnTo>
                      <a:pt x="834" y="262"/>
                    </a:lnTo>
                    <a:lnTo>
                      <a:pt x="609" y="271"/>
                    </a:lnTo>
                    <a:lnTo>
                      <a:pt x="388" y="264"/>
                    </a:lnTo>
                    <a:lnTo>
                      <a:pt x="192" y="239"/>
                    </a:lnTo>
                    <a:lnTo>
                      <a:pt x="54" y="197"/>
                    </a:lnTo>
                    <a:lnTo>
                      <a:pt x="16" y="169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444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3807" y="2104"/>
                <a:ext cx="350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Glucosa</a:t>
                </a:r>
                <a:endParaRPr lang="en-US" sz="2400" dirty="0"/>
              </a:p>
            </p:txBody>
          </p:sp>
          <p:sp>
            <p:nvSpPr>
              <p:cNvPr id="3106" name="Rectangle 34"/>
              <p:cNvSpPr>
                <a:spLocks noChangeArrowheads="1"/>
              </p:cNvSpPr>
              <p:nvPr/>
            </p:nvSpPr>
            <p:spPr bwMode="auto">
              <a:xfrm>
                <a:off x="4032" y="1344"/>
                <a:ext cx="9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Arial" pitchFamily="34" charset="0"/>
                  </a:rPr>
                  <a:t>O</a:t>
                </a:r>
                <a:endParaRPr lang="en-US" sz="2400"/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/>
            </p:nvSpPr>
            <p:spPr bwMode="auto">
              <a:xfrm>
                <a:off x="4109" y="1431"/>
                <a:ext cx="44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en-US" sz="2400"/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auto">
              <a:xfrm>
                <a:off x="4138" y="1762"/>
                <a:ext cx="147" cy="307"/>
              </a:xfrm>
              <a:custGeom>
                <a:avLst/>
                <a:gdLst>
                  <a:gd name="T0" fmla="*/ 213 w 213"/>
                  <a:gd name="T1" fmla="*/ 0 h 508"/>
                  <a:gd name="T2" fmla="*/ 99 w 213"/>
                  <a:gd name="T3" fmla="*/ 113 h 508"/>
                  <a:gd name="T4" fmla="*/ 30 w 213"/>
                  <a:gd name="T5" fmla="*/ 220 h 508"/>
                  <a:gd name="T6" fmla="*/ 4 w 213"/>
                  <a:gd name="T7" fmla="*/ 280 h 508"/>
                  <a:gd name="T8" fmla="*/ 1 w 213"/>
                  <a:gd name="T9" fmla="*/ 306 h 508"/>
                  <a:gd name="T10" fmla="*/ 7 w 213"/>
                  <a:gd name="T11" fmla="*/ 327 h 508"/>
                  <a:gd name="T12" fmla="*/ 0 w 213"/>
                  <a:gd name="T13" fmla="*/ 341 h 508"/>
                  <a:gd name="T14" fmla="*/ 0 w 213"/>
                  <a:gd name="T15" fmla="*/ 365 h 508"/>
                  <a:gd name="T16" fmla="*/ 7 w 213"/>
                  <a:gd name="T17" fmla="*/ 414 h 508"/>
                  <a:gd name="T18" fmla="*/ 7 w 213"/>
                  <a:gd name="T19" fmla="*/ 483 h 508"/>
                  <a:gd name="T20" fmla="*/ 7 w 213"/>
                  <a:gd name="T21" fmla="*/ 508 h 50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508"/>
                  <a:gd name="T35" fmla="*/ 213 w 213"/>
                  <a:gd name="T36" fmla="*/ 508 h 50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508">
                    <a:moveTo>
                      <a:pt x="213" y="0"/>
                    </a:moveTo>
                    <a:lnTo>
                      <a:pt x="99" y="113"/>
                    </a:lnTo>
                    <a:lnTo>
                      <a:pt x="30" y="220"/>
                    </a:lnTo>
                    <a:lnTo>
                      <a:pt x="4" y="280"/>
                    </a:lnTo>
                    <a:lnTo>
                      <a:pt x="1" y="306"/>
                    </a:lnTo>
                    <a:lnTo>
                      <a:pt x="7" y="327"/>
                    </a:lnTo>
                    <a:lnTo>
                      <a:pt x="0" y="341"/>
                    </a:lnTo>
                    <a:lnTo>
                      <a:pt x="0" y="365"/>
                    </a:lnTo>
                    <a:lnTo>
                      <a:pt x="7" y="414"/>
                    </a:lnTo>
                    <a:lnTo>
                      <a:pt x="7" y="483"/>
                    </a:lnTo>
                    <a:lnTo>
                      <a:pt x="7" y="508"/>
                    </a:lnTo>
                  </a:path>
                </a:pathLst>
              </a:custGeom>
              <a:noFill/>
              <a:ln w="666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 flipV="1">
                <a:off x="4146" y="2021"/>
                <a:ext cx="110" cy="42"/>
              </a:xfrm>
              <a:prstGeom prst="line">
                <a:avLst/>
              </a:prstGeom>
              <a:noFill/>
              <a:ln w="666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10" name="Line 38"/>
              <p:cNvSpPr>
                <a:spLocks noChangeShapeType="1"/>
              </p:cNvSpPr>
              <p:nvPr/>
            </p:nvSpPr>
            <p:spPr bwMode="auto">
              <a:xfrm flipH="1" flipV="1">
                <a:off x="4042" y="2012"/>
                <a:ext cx="92" cy="53"/>
              </a:xfrm>
              <a:prstGeom prst="line">
                <a:avLst/>
              </a:prstGeom>
              <a:noFill/>
              <a:ln w="666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/>
            </p:nvSpPr>
            <p:spPr bwMode="auto">
              <a:xfrm flipH="1">
                <a:off x="3889" y="2246"/>
                <a:ext cx="106" cy="50"/>
              </a:xfrm>
              <a:prstGeom prst="line">
                <a:avLst/>
              </a:prstGeom>
              <a:noFill/>
              <a:ln w="66675">
                <a:solidFill>
                  <a:srgbClr val="00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/>
            </p:nvSpPr>
            <p:spPr bwMode="auto">
              <a:xfrm>
                <a:off x="4006" y="2242"/>
                <a:ext cx="98" cy="48"/>
              </a:xfrm>
              <a:prstGeom prst="line">
                <a:avLst/>
              </a:prstGeom>
              <a:noFill/>
              <a:ln w="66675">
                <a:solidFill>
                  <a:srgbClr val="00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auto">
              <a:xfrm>
                <a:off x="4303" y="1706"/>
                <a:ext cx="132" cy="44"/>
              </a:xfrm>
              <a:custGeom>
                <a:avLst/>
                <a:gdLst>
                  <a:gd name="T0" fmla="*/ 0 w 192"/>
                  <a:gd name="T1" fmla="*/ 74 h 74"/>
                  <a:gd name="T2" fmla="*/ 80 w 192"/>
                  <a:gd name="T3" fmla="*/ 27 h 74"/>
                  <a:gd name="T4" fmla="*/ 160 w 192"/>
                  <a:gd name="T5" fmla="*/ 7 h 74"/>
                  <a:gd name="T6" fmla="*/ 192 w 192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74"/>
                  <a:gd name="T14" fmla="*/ 192 w 192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74">
                    <a:moveTo>
                      <a:pt x="0" y="74"/>
                    </a:moveTo>
                    <a:lnTo>
                      <a:pt x="80" y="27"/>
                    </a:lnTo>
                    <a:lnTo>
                      <a:pt x="160" y="7"/>
                    </a:lnTo>
                    <a:lnTo>
                      <a:pt x="192" y="0"/>
                    </a:lnTo>
                  </a:path>
                </a:pathLst>
              </a:custGeom>
              <a:noFill/>
              <a:ln w="777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3114" name="Rectangle 42"/>
              <p:cNvSpPr>
                <a:spLocks noChangeArrowheads="1"/>
              </p:cNvSpPr>
              <p:nvPr/>
            </p:nvSpPr>
            <p:spPr bwMode="auto">
              <a:xfrm>
                <a:off x="4512" y="1536"/>
                <a:ext cx="180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Arial" pitchFamily="34" charset="0"/>
                  </a:rPr>
                  <a:t>CO</a:t>
                </a:r>
                <a:endParaRPr lang="en-US" sz="2400"/>
              </a:p>
            </p:txBody>
          </p:sp>
          <p:sp>
            <p:nvSpPr>
              <p:cNvPr id="3115" name="Rectangle 43"/>
              <p:cNvSpPr>
                <a:spLocks noChangeArrowheads="1"/>
              </p:cNvSpPr>
              <p:nvPr/>
            </p:nvSpPr>
            <p:spPr bwMode="auto">
              <a:xfrm>
                <a:off x="4717" y="1604"/>
                <a:ext cx="44" cy="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en-US" sz="2400"/>
              </a:p>
            </p:txBody>
          </p:sp>
        </p:grpSp>
      </p:grp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7315200" y="1219200"/>
          <a:ext cx="14668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rawing" r:id="rId5" imgW="2307600" imgH="2124000" progId="">
                  <p:embed/>
                </p:oleObj>
              </mc:Choice>
              <mc:Fallback>
                <p:oleObj name="Drawing" r:id="rId5" imgW="2307600" imgH="2124000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219200"/>
                        <a:ext cx="146685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mpd="dbl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43 CuadroTexto"/>
          <p:cNvSpPr txBox="1"/>
          <p:nvPr/>
        </p:nvSpPr>
        <p:spPr>
          <a:xfrm>
            <a:off x="1259632" y="1700808"/>
            <a:ext cx="4763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 smtClean="0"/>
              <a:t>Es un producto orgánico,</a:t>
            </a:r>
          </a:p>
          <a:p>
            <a:r>
              <a:rPr lang="es-AR" sz="3200" b="1" dirty="0" smtClean="0"/>
              <a:t>resultado de la fotosíntesis</a:t>
            </a:r>
            <a:endParaRPr lang="de-LI" sz="3200" b="1" dirty="0"/>
          </a:p>
        </p:txBody>
      </p:sp>
      <p:sp>
        <p:nvSpPr>
          <p:cNvPr id="43" name="42 Rectángulo redondeado"/>
          <p:cNvSpPr/>
          <p:nvPr/>
        </p:nvSpPr>
        <p:spPr>
          <a:xfrm>
            <a:off x="2339752" y="332656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Qué es la Madera?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3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3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01788"/>
              </p:ext>
            </p:extLst>
          </p:nvPr>
        </p:nvGraphicFramePr>
        <p:xfrm>
          <a:off x="988880" y="1842887"/>
          <a:ext cx="8029032" cy="3888431"/>
        </p:xfrm>
        <a:graphic>
          <a:graphicData uri="http://schemas.openxmlformats.org/drawingml/2006/table">
            <a:tbl>
              <a:tblPr/>
              <a:tblGrid>
                <a:gridCol w="1503026"/>
                <a:gridCol w="211042"/>
                <a:gridCol w="211041"/>
                <a:gridCol w="225110"/>
                <a:gridCol w="523315"/>
                <a:gridCol w="925395"/>
                <a:gridCol w="754356"/>
                <a:gridCol w="662292"/>
                <a:gridCol w="372326"/>
                <a:gridCol w="211041"/>
                <a:gridCol w="209325"/>
                <a:gridCol w="211042"/>
                <a:gridCol w="225110"/>
                <a:gridCol w="209325"/>
                <a:gridCol w="225110"/>
                <a:gridCol w="209325"/>
                <a:gridCol w="211041"/>
                <a:gridCol w="225110"/>
                <a:gridCol w="496420"/>
                <a:gridCol w="208280"/>
              </a:tblGrid>
              <a:tr h="579122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MADERA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4085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694547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COMPONENTES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BAJO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 PESO MOLECULAR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COMPONENTES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MACROMOLECULARES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408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694547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MATERIAL INORGÁNICO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MATERIAL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ORGÁNICO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POLISACÁRIDOS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HOLOCELULOSA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LIGNINA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20-30 %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408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694547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CENIZAS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1-2 %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EXTRACTIVOS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0-10 %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CELULOSA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45-50 %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erlin Sans FB Demi" pitchFamily="34" charset="0"/>
                          <a:cs typeface="Times New Roman" pitchFamily="18" charset="0"/>
                        </a:rPr>
                        <a:t>HEMICELULOSA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20-25 %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1777764" y="309916"/>
            <a:ext cx="6196543" cy="886835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Composición Química de la Madera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0" name="19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98884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s-ES" sz="3900" b="1" dirty="0" smtClean="0">
                <a:solidFill>
                  <a:srgbClr val="FFFF00"/>
                </a:solidFill>
              </a:rPr>
              <a:t>Conocer </a:t>
            </a:r>
            <a:r>
              <a:rPr lang="es-ES" sz="3900" b="1" dirty="0">
                <a:solidFill>
                  <a:srgbClr val="FFFF00"/>
                </a:solidFill>
              </a:rPr>
              <a:t>la madera y darle un uso correcto</a:t>
            </a:r>
            <a:r>
              <a:rPr lang="es-ES" sz="3900" b="1" dirty="0" smtClean="0">
                <a:solidFill>
                  <a:srgbClr val="FFFF00"/>
                </a:solidFill>
              </a:rPr>
              <a:t>.</a:t>
            </a:r>
            <a:endParaRPr lang="es-ES" sz="3900" b="1" dirty="0">
              <a:solidFill>
                <a:srgbClr val="FFFF00"/>
              </a:solidFill>
            </a:endParaRPr>
          </a:p>
          <a:p>
            <a:r>
              <a:rPr lang="es-ES" sz="3900" b="1" dirty="0">
                <a:solidFill>
                  <a:srgbClr val="FFFF00"/>
                </a:solidFill>
              </a:rPr>
              <a:t>Determinar especies</a:t>
            </a:r>
            <a:r>
              <a:rPr lang="es-ES" sz="39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ES" sz="3900" b="1" dirty="0">
                <a:solidFill>
                  <a:srgbClr val="FFFF00"/>
                </a:solidFill>
              </a:rPr>
              <a:t>Predecir usos adecuados</a:t>
            </a:r>
            <a:r>
              <a:rPr lang="es-ES" sz="3900" b="1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s-ES" sz="3900" b="1" dirty="0">
                <a:solidFill>
                  <a:srgbClr val="FFFF00"/>
                </a:solidFill>
              </a:rPr>
              <a:t>Prever el comportamiento del leño en procesos industriales</a:t>
            </a:r>
            <a:r>
              <a:rPr lang="es-ES" sz="39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ES" sz="3900" b="1" dirty="0">
                <a:solidFill>
                  <a:srgbClr val="FFFF00"/>
                </a:solidFill>
              </a:rPr>
              <a:t>Evaluar la aptitud tecnológica de la madera</a:t>
            </a:r>
            <a:r>
              <a:rPr lang="es-ES" sz="3900" b="1" dirty="0" smtClean="0">
                <a:solidFill>
                  <a:srgbClr val="FFFF00"/>
                </a:solidFill>
              </a:rPr>
              <a:t>.</a:t>
            </a:r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7E91-4725-4B7E-8F17-37F238B7574B}" type="slidenum">
              <a:rPr lang="es-ES"/>
              <a:pPr/>
              <a:t>2</a:t>
            </a:fld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899592" y="332656"/>
            <a:ext cx="727280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6000" b="1" dirty="0" smtClean="0">
                <a:solidFill>
                  <a:schemeClr val="accent1">
                    <a:lumMod val="50000"/>
                  </a:schemeClr>
                </a:solidFill>
              </a:rPr>
              <a:t>Objetivos </a:t>
            </a:r>
            <a:endParaRPr lang="de-LI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7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91496-004-C5D44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988840"/>
            <a:ext cx="5238750" cy="3524250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2051720" y="260648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Material combustible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18 Botón de acción: Hacia atrás o Anterior">
            <a:hlinkClick r:id="rId15" action="ppaction://hlinksldjump" highlightClick="1"/>
          </p:cNvPr>
          <p:cNvSpPr/>
          <p:nvPr/>
        </p:nvSpPr>
        <p:spPr>
          <a:xfrm>
            <a:off x="8448016" y="6308974"/>
            <a:ext cx="57606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9"/>
          <p:cNvGraphicFramePr>
            <a:graphicFrameLocks noGrp="1"/>
          </p:cNvGraphicFramePr>
          <p:nvPr/>
        </p:nvGraphicFramePr>
        <p:xfrm>
          <a:off x="395538" y="1317625"/>
          <a:ext cx="8352926" cy="4848226"/>
        </p:xfrm>
        <a:graphic>
          <a:graphicData uri="http://schemas.openxmlformats.org/drawingml/2006/table">
            <a:tbl>
              <a:tblPr/>
              <a:tblGrid>
                <a:gridCol w="1478324"/>
                <a:gridCol w="1420525"/>
                <a:gridCol w="1493637"/>
                <a:gridCol w="1521012"/>
                <a:gridCol w="1434545"/>
                <a:gridCol w="1004883"/>
              </a:tblGrid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Componente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Composición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Naturaleza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del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polímero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Grado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polimerización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Unidades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moleculares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Celulosa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– 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Molécula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cristalina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linear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5.000 – 10.000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Glucosa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Armazón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1187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Hemicelulosa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25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Molécula ramificada amorfa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– 200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Primaria-mente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azúcares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glucosa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Matriz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Lignina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Molécula  tridimensional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– 1000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Fenilpropano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Matriz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Extractivos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– 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Polímero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Polifenoles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Incrusta-ciones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195736" y="260648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Componentes Químicos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no cu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180" y="908720"/>
            <a:ext cx="4188344" cy="51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942" y="836712"/>
            <a:ext cx="4104456" cy="511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 redondeado"/>
          <p:cNvSpPr/>
          <p:nvPr/>
        </p:nvSpPr>
        <p:spPr>
          <a:xfrm>
            <a:off x="2585476" y="188640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Estructura Anatómica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010686" y="6119988"/>
            <a:ext cx="375002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Conífera (</a:t>
            </a:r>
            <a:r>
              <a:rPr lang="es-AR" sz="2400" b="1" i="1" dirty="0" smtClean="0">
                <a:solidFill>
                  <a:schemeClr val="accent1">
                    <a:lumMod val="50000"/>
                  </a:schemeClr>
                </a:solidFill>
              </a:rPr>
              <a:t>Araucaria</a:t>
            </a:r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L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148064" y="6119988"/>
            <a:ext cx="387932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err="1" smtClean="0">
                <a:solidFill>
                  <a:schemeClr val="accent1">
                    <a:lumMod val="50000"/>
                  </a:schemeClr>
                </a:solidFill>
              </a:rPr>
              <a:t>Latifoliada</a:t>
            </a:r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s-AR" sz="2400" b="1" i="1" dirty="0" err="1" smtClean="0">
                <a:solidFill>
                  <a:schemeClr val="accent1">
                    <a:lumMod val="50000"/>
                  </a:schemeClr>
                </a:solidFill>
              </a:rPr>
              <a:t>Schinopsis</a:t>
            </a:r>
            <a:r>
              <a:rPr lang="es-AR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L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SWST teaching unit 1\Set 2, Structure of Wood\IMG0005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227256" y="886920"/>
            <a:ext cx="3860800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178110" y="3806972"/>
            <a:ext cx="109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Canal </a:t>
            </a:r>
          </a:p>
          <a:p>
            <a:r>
              <a:rPr lang="es-AR" b="1" dirty="0" smtClean="0"/>
              <a:t>resinífero</a:t>
            </a:r>
            <a:endParaRPr lang="de-LI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034094" y="2687120"/>
            <a:ext cx="123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Traqueida</a:t>
            </a:r>
            <a:endParaRPr lang="de-LI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8319358" y="2294804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Radio</a:t>
            </a:r>
            <a:endParaRPr lang="de-LI" b="1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7323600" y="2831136"/>
            <a:ext cx="1407238" cy="397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square">
            <a:spAutoFit/>
          </a:bodyPr>
          <a:lstStyle/>
          <a:p>
            <a:endParaRPr lang="de-LI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3291152" y="2759128"/>
            <a:ext cx="1447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de-LI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3363160" y="4055272"/>
            <a:ext cx="1656184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de-LI"/>
          </a:p>
        </p:txBody>
      </p:sp>
      <p:sp>
        <p:nvSpPr>
          <p:cNvPr id="10" name="9 Rectángulo redondeado"/>
          <p:cNvSpPr/>
          <p:nvPr/>
        </p:nvSpPr>
        <p:spPr>
          <a:xfrm>
            <a:off x="1259632" y="188640"/>
            <a:ext cx="5256584" cy="548680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Estructura  de una Conífera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SWST teaching unit 1\Set 2, Structure of Wood\IMG0015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729072" y="1264208"/>
            <a:ext cx="5544616" cy="40800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1756964" y="3068960"/>
            <a:ext cx="1447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LI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44996" y="2708920"/>
            <a:ext cx="1447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LI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6876256" y="1844824"/>
            <a:ext cx="1584176" cy="6480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square">
            <a:spAutoFit/>
          </a:bodyPr>
          <a:lstStyle/>
          <a:p>
            <a:endParaRPr lang="de-LI"/>
          </a:p>
        </p:txBody>
      </p:sp>
      <p:sp>
        <p:nvSpPr>
          <p:cNvPr id="6" name="5 CuadroTexto"/>
          <p:cNvSpPr txBox="1"/>
          <p:nvPr/>
        </p:nvSpPr>
        <p:spPr>
          <a:xfrm>
            <a:off x="971600" y="3501008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Vasos (poros)</a:t>
            </a:r>
            <a:endParaRPr lang="de-LI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8337369" y="148478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Radios</a:t>
            </a:r>
            <a:endParaRPr lang="de-LI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180900" y="270892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Fibras</a:t>
            </a:r>
            <a:endParaRPr lang="de-LI" b="1" dirty="0"/>
          </a:p>
        </p:txBody>
      </p:sp>
      <p:sp>
        <p:nvSpPr>
          <p:cNvPr id="10" name="9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448016" y="6308974"/>
            <a:ext cx="57606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  <p:sp>
        <p:nvSpPr>
          <p:cNvPr id="11" name="10 Rectángulo redondeado"/>
          <p:cNvSpPr/>
          <p:nvPr/>
        </p:nvSpPr>
        <p:spPr>
          <a:xfrm>
            <a:off x="3125116" y="128680"/>
            <a:ext cx="4752528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Estructura  </a:t>
            </a:r>
            <a:r>
              <a:rPr lang="es-AR" sz="2800" b="1" dirty="0" err="1" smtClean="0">
                <a:solidFill>
                  <a:schemeClr val="accent1">
                    <a:lumMod val="50000"/>
                  </a:schemeClr>
                </a:solidFill>
              </a:rPr>
              <a:t>Latifoliada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5" name="24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1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27 Rectángulo redondeado"/>
          <p:cNvSpPr/>
          <p:nvPr/>
        </p:nvSpPr>
        <p:spPr>
          <a:xfrm>
            <a:off x="2495536" y="383510"/>
            <a:ext cx="4752528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Anisotropía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2226" name="Picture 2" descr="Monografias.co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1844824"/>
            <a:ext cx="6798041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bo y cor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64770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2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15 Rectángulo redondeado"/>
          <p:cNvSpPr/>
          <p:nvPr/>
        </p:nvSpPr>
        <p:spPr>
          <a:xfrm>
            <a:off x="2085864" y="188640"/>
            <a:ext cx="554461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Anisotropía y organización celular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16 Botón de acción: Hacia atrás o Anterior">
            <a:hlinkClick r:id="rId15" action="ppaction://hlinksldjump" highlightClick="1"/>
          </p:cNvPr>
          <p:cNvSpPr/>
          <p:nvPr/>
        </p:nvSpPr>
        <p:spPr>
          <a:xfrm>
            <a:off x="8448016" y="6308974"/>
            <a:ext cx="57606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2210166" y="2276872"/>
            <a:ext cx="6223000" cy="2917825"/>
            <a:chOff x="1547664" y="1700808"/>
            <a:chExt cx="6223000" cy="2917825"/>
          </a:xfrm>
        </p:grpSpPr>
        <p:sp>
          <p:nvSpPr>
            <p:cNvPr id="19461" name="Freeform 1055"/>
            <p:cNvSpPr>
              <a:spLocks/>
            </p:cNvSpPr>
            <p:nvPr/>
          </p:nvSpPr>
          <p:spPr bwMode="auto">
            <a:xfrm>
              <a:off x="1547664" y="1700808"/>
              <a:ext cx="6223000" cy="2917825"/>
            </a:xfrm>
            <a:custGeom>
              <a:avLst/>
              <a:gdLst>
                <a:gd name="T0" fmla="*/ 35 w 3920"/>
                <a:gd name="T1" fmla="*/ 723 h 1838"/>
                <a:gd name="T2" fmla="*/ 10 w 3920"/>
                <a:gd name="T3" fmla="*/ 955 h 1838"/>
                <a:gd name="T4" fmla="*/ 22 w 3920"/>
                <a:gd name="T5" fmla="*/ 1372 h 1838"/>
                <a:gd name="T6" fmla="*/ 157 w 3920"/>
                <a:gd name="T7" fmla="*/ 1507 h 1838"/>
                <a:gd name="T8" fmla="*/ 513 w 3920"/>
                <a:gd name="T9" fmla="*/ 1593 h 1838"/>
                <a:gd name="T10" fmla="*/ 795 w 3920"/>
                <a:gd name="T11" fmla="*/ 1605 h 1838"/>
                <a:gd name="T12" fmla="*/ 868 w 3920"/>
                <a:gd name="T13" fmla="*/ 1617 h 1838"/>
                <a:gd name="T14" fmla="*/ 1015 w 3920"/>
                <a:gd name="T15" fmla="*/ 1715 h 1838"/>
                <a:gd name="T16" fmla="*/ 1824 w 3920"/>
                <a:gd name="T17" fmla="*/ 1838 h 1838"/>
                <a:gd name="T18" fmla="*/ 2094 w 3920"/>
                <a:gd name="T19" fmla="*/ 1826 h 1838"/>
                <a:gd name="T20" fmla="*/ 2265 w 3920"/>
                <a:gd name="T21" fmla="*/ 1789 h 1838"/>
                <a:gd name="T22" fmla="*/ 2792 w 3920"/>
                <a:gd name="T23" fmla="*/ 1728 h 1838"/>
                <a:gd name="T24" fmla="*/ 3086 w 3920"/>
                <a:gd name="T25" fmla="*/ 1642 h 1838"/>
                <a:gd name="T26" fmla="*/ 3197 w 3920"/>
                <a:gd name="T27" fmla="*/ 1580 h 1838"/>
                <a:gd name="T28" fmla="*/ 3270 w 3920"/>
                <a:gd name="T29" fmla="*/ 1421 h 1838"/>
                <a:gd name="T30" fmla="*/ 3319 w 3920"/>
                <a:gd name="T31" fmla="*/ 1348 h 1838"/>
                <a:gd name="T32" fmla="*/ 3393 w 3920"/>
                <a:gd name="T33" fmla="*/ 1102 h 1838"/>
                <a:gd name="T34" fmla="*/ 3515 w 3920"/>
                <a:gd name="T35" fmla="*/ 845 h 1838"/>
                <a:gd name="T36" fmla="*/ 3564 w 3920"/>
                <a:gd name="T37" fmla="*/ 772 h 1838"/>
                <a:gd name="T38" fmla="*/ 3773 w 3920"/>
                <a:gd name="T39" fmla="*/ 698 h 1838"/>
                <a:gd name="T40" fmla="*/ 3883 w 3920"/>
                <a:gd name="T41" fmla="*/ 661 h 1838"/>
                <a:gd name="T42" fmla="*/ 3920 w 3920"/>
                <a:gd name="T43" fmla="*/ 649 h 1838"/>
                <a:gd name="T44" fmla="*/ 3895 w 3920"/>
                <a:gd name="T45" fmla="*/ 526 h 1838"/>
                <a:gd name="T46" fmla="*/ 3429 w 3920"/>
                <a:gd name="T47" fmla="*/ 306 h 1838"/>
                <a:gd name="T48" fmla="*/ 3307 w 3920"/>
                <a:gd name="T49" fmla="*/ 232 h 1838"/>
                <a:gd name="T50" fmla="*/ 3184 w 3920"/>
                <a:gd name="T51" fmla="*/ 196 h 1838"/>
                <a:gd name="T52" fmla="*/ 3001 w 3920"/>
                <a:gd name="T53" fmla="*/ 110 h 1838"/>
                <a:gd name="T54" fmla="*/ 2804 w 3920"/>
                <a:gd name="T55" fmla="*/ 61 h 1838"/>
                <a:gd name="T56" fmla="*/ 2032 w 3920"/>
                <a:gd name="T57" fmla="*/ 73 h 1838"/>
                <a:gd name="T58" fmla="*/ 1518 w 3920"/>
                <a:gd name="T59" fmla="*/ 0 h 1838"/>
                <a:gd name="T60" fmla="*/ 1199 w 3920"/>
                <a:gd name="T61" fmla="*/ 12 h 1838"/>
                <a:gd name="T62" fmla="*/ 1076 w 3920"/>
                <a:gd name="T63" fmla="*/ 49 h 1838"/>
                <a:gd name="T64" fmla="*/ 819 w 3920"/>
                <a:gd name="T65" fmla="*/ 122 h 1838"/>
                <a:gd name="T66" fmla="*/ 733 w 3920"/>
                <a:gd name="T67" fmla="*/ 159 h 1838"/>
                <a:gd name="T68" fmla="*/ 513 w 3920"/>
                <a:gd name="T69" fmla="*/ 269 h 1838"/>
                <a:gd name="T70" fmla="*/ 476 w 3920"/>
                <a:gd name="T71" fmla="*/ 294 h 1838"/>
                <a:gd name="T72" fmla="*/ 402 w 3920"/>
                <a:gd name="T73" fmla="*/ 318 h 1838"/>
                <a:gd name="T74" fmla="*/ 243 w 3920"/>
                <a:gd name="T75" fmla="*/ 392 h 1838"/>
                <a:gd name="T76" fmla="*/ 206 w 3920"/>
                <a:gd name="T77" fmla="*/ 404 h 1838"/>
                <a:gd name="T78" fmla="*/ 133 w 3920"/>
                <a:gd name="T79" fmla="*/ 453 h 1838"/>
                <a:gd name="T80" fmla="*/ 96 w 3920"/>
                <a:gd name="T81" fmla="*/ 477 h 1838"/>
                <a:gd name="T82" fmla="*/ 35 w 3920"/>
                <a:gd name="T83" fmla="*/ 845 h 1838"/>
                <a:gd name="T84" fmla="*/ 35 w 3920"/>
                <a:gd name="T85" fmla="*/ 723 h 18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20"/>
                <a:gd name="T130" fmla="*/ 0 h 1838"/>
                <a:gd name="T131" fmla="*/ 3920 w 3920"/>
                <a:gd name="T132" fmla="*/ 1838 h 18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20" h="1838">
                  <a:moveTo>
                    <a:pt x="35" y="723"/>
                  </a:moveTo>
                  <a:cubicBezTo>
                    <a:pt x="19" y="812"/>
                    <a:pt x="10" y="849"/>
                    <a:pt x="10" y="955"/>
                  </a:cubicBezTo>
                  <a:cubicBezTo>
                    <a:pt x="10" y="1094"/>
                    <a:pt x="14" y="1233"/>
                    <a:pt x="22" y="1372"/>
                  </a:cubicBezTo>
                  <a:cubicBezTo>
                    <a:pt x="26" y="1444"/>
                    <a:pt x="104" y="1477"/>
                    <a:pt x="157" y="1507"/>
                  </a:cubicBezTo>
                  <a:cubicBezTo>
                    <a:pt x="264" y="1568"/>
                    <a:pt x="391" y="1586"/>
                    <a:pt x="513" y="1593"/>
                  </a:cubicBezTo>
                  <a:cubicBezTo>
                    <a:pt x="607" y="1599"/>
                    <a:pt x="701" y="1601"/>
                    <a:pt x="795" y="1605"/>
                  </a:cubicBezTo>
                  <a:cubicBezTo>
                    <a:pt x="819" y="1609"/>
                    <a:pt x="845" y="1609"/>
                    <a:pt x="868" y="1617"/>
                  </a:cubicBezTo>
                  <a:cubicBezTo>
                    <a:pt x="926" y="1637"/>
                    <a:pt x="951" y="1699"/>
                    <a:pt x="1015" y="1715"/>
                  </a:cubicBezTo>
                  <a:cubicBezTo>
                    <a:pt x="1282" y="1783"/>
                    <a:pt x="1551" y="1808"/>
                    <a:pt x="1824" y="1838"/>
                  </a:cubicBezTo>
                  <a:cubicBezTo>
                    <a:pt x="1914" y="1834"/>
                    <a:pt x="2004" y="1833"/>
                    <a:pt x="2094" y="1826"/>
                  </a:cubicBezTo>
                  <a:cubicBezTo>
                    <a:pt x="2153" y="1822"/>
                    <a:pt x="2208" y="1797"/>
                    <a:pt x="2265" y="1789"/>
                  </a:cubicBezTo>
                  <a:cubicBezTo>
                    <a:pt x="2439" y="1765"/>
                    <a:pt x="2619" y="1760"/>
                    <a:pt x="2792" y="1728"/>
                  </a:cubicBezTo>
                  <a:cubicBezTo>
                    <a:pt x="2894" y="1709"/>
                    <a:pt x="2988" y="1670"/>
                    <a:pt x="3086" y="1642"/>
                  </a:cubicBezTo>
                  <a:cubicBezTo>
                    <a:pt x="3127" y="1630"/>
                    <a:pt x="3197" y="1580"/>
                    <a:pt x="3197" y="1580"/>
                  </a:cubicBezTo>
                  <a:cubicBezTo>
                    <a:pt x="3230" y="1530"/>
                    <a:pt x="3239" y="1472"/>
                    <a:pt x="3270" y="1421"/>
                  </a:cubicBezTo>
                  <a:cubicBezTo>
                    <a:pt x="3285" y="1396"/>
                    <a:pt x="3319" y="1348"/>
                    <a:pt x="3319" y="1348"/>
                  </a:cubicBezTo>
                  <a:cubicBezTo>
                    <a:pt x="3346" y="1268"/>
                    <a:pt x="3377" y="1185"/>
                    <a:pt x="3393" y="1102"/>
                  </a:cubicBezTo>
                  <a:cubicBezTo>
                    <a:pt x="3418" y="970"/>
                    <a:pt x="3400" y="922"/>
                    <a:pt x="3515" y="845"/>
                  </a:cubicBezTo>
                  <a:cubicBezTo>
                    <a:pt x="3531" y="821"/>
                    <a:pt x="3548" y="796"/>
                    <a:pt x="3564" y="772"/>
                  </a:cubicBezTo>
                  <a:cubicBezTo>
                    <a:pt x="3590" y="733"/>
                    <a:pt x="3727" y="711"/>
                    <a:pt x="3773" y="698"/>
                  </a:cubicBezTo>
                  <a:cubicBezTo>
                    <a:pt x="3829" y="681"/>
                    <a:pt x="3837" y="677"/>
                    <a:pt x="3883" y="661"/>
                  </a:cubicBezTo>
                  <a:cubicBezTo>
                    <a:pt x="3895" y="657"/>
                    <a:pt x="3920" y="649"/>
                    <a:pt x="3920" y="649"/>
                  </a:cubicBezTo>
                  <a:cubicBezTo>
                    <a:pt x="3912" y="608"/>
                    <a:pt x="3910" y="565"/>
                    <a:pt x="3895" y="526"/>
                  </a:cubicBezTo>
                  <a:cubicBezTo>
                    <a:pt x="3821" y="330"/>
                    <a:pt x="3598" y="339"/>
                    <a:pt x="3429" y="306"/>
                  </a:cubicBezTo>
                  <a:cubicBezTo>
                    <a:pt x="3387" y="284"/>
                    <a:pt x="3353" y="243"/>
                    <a:pt x="3307" y="232"/>
                  </a:cubicBezTo>
                  <a:cubicBezTo>
                    <a:pt x="3233" y="214"/>
                    <a:pt x="3274" y="225"/>
                    <a:pt x="3184" y="196"/>
                  </a:cubicBezTo>
                  <a:cubicBezTo>
                    <a:pt x="3122" y="176"/>
                    <a:pt x="3064" y="130"/>
                    <a:pt x="3001" y="110"/>
                  </a:cubicBezTo>
                  <a:cubicBezTo>
                    <a:pt x="2937" y="89"/>
                    <a:pt x="2868" y="82"/>
                    <a:pt x="2804" y="61"/>
                  </a:cubicBezTo>
                  <a:cubicBezTo>
                    <a:pt x="2543" y="67"/>
                    <a:pt x="2290" y="90"/>
                    <a:pt x="2032" y="73"/>
                  </a:cubicBezTo>
                  <a:cubicBezTo>
                    <a:pt x="1871" y="20"/>
                    <a:pt x="1686" y="15"/>
                    <a:pt x="1518" y="0"/>
                  </a:cubicBezTo>
                  <a:cubicBezTo>
                    <a:pt x="1412" y="4"/>
                    <a:pt x="1305" y="5"/>
                    <a:pt x="1199" y="12"/>
                  </a:cubicBezTo>
                  <a:cubicBezTo>
                    <a:pt x="1143" y="16"/>
                    <a:pt x="1128" y="30"/>
                    <a:pt x="1076" y="49"/>
                  </a:cubicBezTo>
                  <a:cubicBezTo>
                    <a:pt x="993" y="79"/>
                    <a:pt x="905" y="101"/>
                    <a:pt x="819" y="122"/>
                  </a:cubicBezTo>
                  <a:cubicBezTo>
                    <a:pt x="731" y="181"/>
                    <a:pt x="838" y="115"/>
                    <a:pt x="733" y="159"/>
                  </a:cubicBezTo>
                  <a:cubicBezTo>
                    <a:pt x="656" y="191"/>
                    <a:pt x="592" y="243"/>
                    <a:pt x="513" y="269"/>
                  </a:cubicBezTo>
                  <a:cubicBezTo>
                    <a:pt x="501" y="277"/>
                    <a:pt x="490" y="288"/>
                    <a:pt x="476" y="294"/>
                  </a:cubicBezTo>
                  <a:cubicBezTo>
                    <a:pt x="452" y="304"/>
                    <a:pt x="402" y="318"/>
                    <a:pt x="402" y="318"/>
                  </a:cubicBezTo>
                  <a:cubicBezTo>
                    <a:pt x="350" y="354"/>
                    <a:pt x="303" y="372"/>
                    <a:pt x="243" y="392"/>
                  </a:cubicBezTo>
                  <a:cubicBezTo>
                    <a:pt x="231" y="396"/>
                    <a:pt x="206" y="404"/>
                    <a:pt x="206" y="404"/>
                  </a:cubicBezTo>
                  <a:cubicBezTo>
                    <a:pt x="182" y="420"/>
                    <a:pt x="157" y="437"/>
                    <a:pt x="133" y="453"/>
                  </a:cubicBezTo>
                  <a:cubicBezTo>
                    <a:pt x="121" y="461"/>
                    <a:pt x="96" y="477"/>
                    <a:pt x="96" y="477"/>
                  </a:cubicBezTo>
                  <a:cubicBezTo>
                    <a:pt x="0" y="622"/>
                    <a:pt x="35" y="602"/>
                    <a:pt x="35" y="845"/>
                  </a:cubicBezTo>
                  <a:lnTo>
                    <a:pt x="35" y="723"/>
                  </a:lnTo>
                  <a:close/>
                </a:path>
              </a:pathLst>
            </a:custGeom>
            <a:solidFill>
              <a:srgbClr val="99FFCC"/>
            </a:solidFill>
            <a:ln w="38100" cap="flat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2" name="Group 1084"/>
            <p:cNvGrpSpPr>
              <a:grpSpLocks/>
            </p:cNvGrpSpPr>
            <p:nvPr/>
          </p:nvGrpSpPr>
          <p:grpSpPr bwMode="auto">
            <a:xfrm>
              <a:off x="2195736" y="2276872"/>
              <a:ext cx="4664075" cy="1857375"/>
              <a:chOff x="1296" y="577"/>
              <a:chExt cx="2938" cy="1170"/>
            </a:xfrm>
          </p:grpSpPr>
          <p:sp>
            <p:nvSpPr>
              <p:cNvPr id="19463" name="Freeform 1056"/>
              <p:cNvSpPr>
                <a:spLocks/>
              </p:cNvSpPr>
              <p:nvPr/>
            </p:nvSpPr>
            <p:spPr bwMode="auto">
              <a:xfrm>
                <a:off x="2496" y="1029"/>
                <a:ext cx="572" cy="718"/>
              </a:xfrm>
              <a:custGeom>
                <a:avLst/>
                <a:gdLst>
                  <a:gd name="T0" fmla="*/ 120 w 1142"/>
                  <a:gd name="T1" fmla="*/ 1340 h 1437"/>
                  <a:gd name="T2" fmla="*/ 43 w 1142"/>
                  <a:gd name="T3" fmla="*/ 1104 h 1437"/>
                  <a:gd name="T4" fmla="*/ 91 w 1142"/>
                  <a:gd name="T5" fmla="*/ 1028 h 1437"/>
                  <a:gd name="T6" fmla="*/ 155 w 1142"/>
                  <a:gd name="T7" fmla="*/ 948 h 1437"/>
                  <a:gd name="T8" fmla="*/ 215 w 1142"/>
                  <a:gd name="T9" fmla="*/ 865 h 1437"/>
                  <a:gd name="T10" fmla="*/ 252 w 1142"/>
                  <a:gd name="T11" fmla="*/ 830 h 1437"/>
                  <a:gd name="T12" fmla="*/ 293 w 1142"/>
                  <a:gd name="T13" fmla="*/ 791 h 1437"/>
                  <a:gd name="T14" fmla="*/ 334 w 1142"/>
                  <a:gd name="T15" fmla="*/ 758 h 1437"/>
                  <a:gd name="T16" fmla="*/ 376 w 1142"/>
                  <a:gd name="T17" fmla="*/ 733 h 1437"/>
                  <a:gd name="T18" fmla="*/ 419 w 1142"/>
                  <a:gd name="T19" fmla="*/ 718 h 1437"/>
                  <a:gd name="T20" fmla="*/ 450 w 1142"/>
                  <a:gd name="T21" fmla="*/ 702 h 1437"/>
                  <a:gd name="T22" fmla="*/ 463 w 1142"/>
                  <a:gd name="T23" fmla="*/ 675 h 1437"/>
                  <a:gd name="T24" fmla="*/ 475 w 1142"/>
                  <a:gd name="T25" fmla="*/ 648 h 1437"/>
                  <a:gd name="T26" fmla="*/ 560 w 1142"/>
                  <a:gd name="T27" fmla="*/ 547 h 1437"/>
                  <a:gd name="T28" fmla="*/ 607 w 1142"/>
                  <a:gd name="T29" fmla="*/ 487 h 1437"/>
                  <a:gd name="T30" fmla="*/ 638 w 1142"/>
                  <a:gd name="T31" fmla="*/ 423 h 1437"/>
                  <a:gd name="T32" fmla="*/ 512 w 1142"/>
                  <a:gd name="T33" fmla="*/ 328 h 1437"/>
                  <a:gd name="T34" fmla="*/ 452 w 1142"/>
                  <a:gd name="T35" fmla="*/ 338 h 1437"/>
                  <a:gd name="T36" fmla="*/ 394 w 1142"/>
                  <a:gd name="T37" fmla="*/ 349 h 1437"/>
                  <a:gd name="T38" fmla="*/ 343 w 1142"/>
                  <a:gd name="T39" fmla="*/ 338 h 1437"/>
                  <a:gd name="T40" fmla="*/ 320 w 1142"/>
                  <a:gd name="T41" fmla="*/ 318 h 1437"/>
                  <a:gd name="T42" fmla="*/ 304 w 1142"/>
                  <a:gd name="T43" fmla="*/ 291 h 1437"/>
                  <a:gd name="T44" fmla="*/ 291 w 1142"/>
                  <a:gd name="T45" fmla="*/ 243 h 1437"/>
                  <a:gd name="T46" fmla="*/ 316 w 1142"/>
                  <a:gd name="T47" fmla="*/ 136 h 1437"/>
                  <a:gd name="T48" fmla="*/ 483 w 1142"/>
                  <a:gd name="T49" fmla="*/ 24 h 1437"/>
                  <a:gd name="T50" fmla="*/ 560 w 1142"/>
                  <a:gd name="T51" fmla="*/ 10 h 1437"/>
                  <a:gd name="T52" fmla="*/ 644 w 1142"/>
                  <a:gd name="T53" fmla="*/ 0 h 1437"/>
                  <a:gd name="T54" fmla="*/ 727 w 1142"/>
                  <a:gd name="T55" fmla="*/ 0 h 1437"/>
                  <a:gd name="T56" fmla="*/ 811 w 1142"/>
                  <a:gd name="T57" fmla="*/ 16 h 1437"/>
                  <a:gd name="T58" fmla="*/ 898 w 1142"/>
                  <a:gd name="T59" fmla="*/ 45 h 1437"/>
                  <a:gd name="T60" fmla="*/ 974 w 1142"/>
                  <a:gd name="T61" fmla="*/ 99 h 1437"/>
                  <a:gd name="T62" fmla="*/ 1084 w 1142"/>
                  <a:gd name="T63" fmla="*/ 338 h 1437"/>
                  <a:gd name="T64" fmla="*/ 1045 w 1142"/>
                  <a:gd name="T65" fmla="*/ 555 h 1437"/>
                  <a:gd name="T66" fmla="*/ 1051 w 1142"/>
                  <a:gd name="T67" fmla="*/ 592 h 1437"/>
                  <a:gd name="T68" fmla="*/ 1001 w 1142"/>
                  <a:gd name="T69" fmla="*/ 623 h 1437"/>
                  <a:gd name="T70" fmla="*/ 968 w 1142"/>
                  <a:gd name="T71" fmla="*/ 687 h 1437"/>
                  <a:gd name="T72" fmla="*/ 913 w 1142"/>
                  <a:gd name="T73" fmla="*/ 749 h 1437"/>
                  <a:gd name="T74" fmla="*/ 805 w 1142"/>
                  <a:gd name="T75" fmla="*/ 836 h 1437"/>
                  <a:gd name="T76" fmla="*/ 681 w 1142"/>
                  <a:gd name="T77" fmla="*/ 939 h 1437"/>
                  <a:gd name="T78" fmla="*/ 591 w 1142"/>
                  <a:gd name="T79" fmla="*/ 1024 h 1437"/>
                  <a:gd name="T80" fmla="*/ 1111 w 1142"/>
                  <a:gd name="T81" fmla="*/ 997 h 1437"/>
                  <a:gd name="T82" fmla="*/ 1142 w 1142"/>
                  <a:gd name="T83" fmla="*/ 1057 h 1437"/>
                  <a:gd name="T84" fmla="*/ 1038 w 1142"/>
                  <a:gd name="T85" fmla="*/ 1387 h 1437"/>
                  <a:gd name="T86" fmla="*/ 851 w 1142"/>
                  <a:gd name="T87" fmla="*/ 1433 h 1437"/>
                  <a:gd name="T88" fmla="*/ 716 w 1142"/>
                  <a:gd name="T89" fmla="*/ 1433 h 143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42"/>
                  <a:gd name="T136" fmla="*/ 0 h 1437"/>
                  <a:gd name="T137" fmla="*/ 1142 w 1142"/>
                  <a:gd name="T138" fmla="*/ 1437 h 143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42" h="1437">
                    <a:moveTo>
                      <a:pt x="716" y="1433"/>
                    </a:moveTo>
                    <a:lnTo>
                      <a:pt x="211" y="1338"/>
                    </a:lnTo>
                    <a:lnTo>
                      <a:pt x="120" y="1340"/>
                    </a:lnTo>
                    <a:lnTo>
                      <a:pt x="0" y="1321"/>
                    </a:lnTo>
                    <a:lnTo>
                      <a:pt x="14" y="1181"/>
                    </a:lnTo>
                    <a:lnTo>
                      <a:pt x="43" y="1104"/>
                    </a:lnTo>
                    <a:lnTo>
                      <a:pt x="50" y="1080"/>
                    </a:lnTo>
                    <a:lnTo>
                      <a:pt x="70" y="1053"/>
                    </a:lnTo>
                    <a:lnTo>
                      <a:pt x="91" y="1028"/>
                    </a:lnTo>
                    <a:lnTo>
                      <a:pt x="112" y="1003"/>
                    </a:lnTo>
                    <a:lnTo>
                      <a:pt x="134" y="976"/>
                    </a:lnTo>
                    <a:lnTo>
                      <a:pt x="155" y="948"/>
                    </a:lnTo>
                    <a:lnTo>
                      <a:pt x="176" y="923"/>
                    </a:lnTo>
                    <a:lnTo>
                      <a:pt x="196" y="894"/>
                    </a:lnTo>
                    <a:lnTo>
                      <a:pt x="215" y="865"/>
                    </a:lnTo>
                    <a:lnTo>
                      <a:pt x="227" y="853"/>
                    </a:lnTo>
                    <a:lnTo>
                      <a:pt x="240" y="842"/>
                    </a:lnTo>
                    <a:lnTo>
                      <a:pt x="252" y="830"/>
                    </a:lnTo>
                    <a:lnTo>
                      <a:pt x="266" y="817"/>
                    </a:lnTo>
                    <a:lnTo>
                      <a:pt x="279" y="805"/>
                    </a:lnTo>
                    <a:lnTo>
                      <a:pt x="293" y="791"/>
                    </a:lnTo>
                    <a:lnTo>
                      <a:pt x="306" y="780"/>
                    </a:lnTo>
                    <a:lnTo>
                      <a:pt x="320" y="768"/>
                    </a:lnTo>
                    <a:lnTo>
                      <a:pt x="334" y="758"/>
                    </a:lnTo>
                    <a:lnTo>
                      <a:pt x="347" y="749"/>
                    </a:lnTo>
                    <a:lnTo>
                      <a:pt x="361" y="741"/>
                    </a:lnTo>
                    <a:lnTo>
                      <a:pt x="376" y="733"/>
                    </a:lnTo>
                    <a:lnTo>
                      <a:pt x="390" y="725"/>
                    </a:lnTo>
                    <a:lnTo>
                      <a:pt x="405" y="722"/>
                    </a:lnTo>
                    <a:lnTo>
                      <a:pt x="419" y="718"/>
                    </a:lnTo>
                    <a:lnTo>
                      <a:pt x="432" y="718"/>
                    </a:lnTo>
                    <a:lnTo>
                      <a:pt x="442" y="710"/>
                    </a:lnTo>
                    <a:lnTo>
                      <a:pt x="450" y="702"/>
                    </a:lnTo>
                    <a:lnTo>
                      <a:pt x="456" y="694"/>
                    </a:lnTo>
                    <a:lnTo>
                      <a:pt x="460" y="685"/>
                    </a:lnTo>
                    <a:lnTo>
                      <a:pt x="463" y="675"/>
                    </a:lnTo>
                    <a:lnTo>
                      <a:pt x="467" y="665"/>
                    </a:lnTo>
                    <a:lnTo>
                      <a:pt x="471" y="656"/>
                    </a:lnTo>
                    <a:lnTo>
                      <a:pt x="475" y="648"/>
                    </a:lnTo>
                    <a:lnTo>
                      <a:pt x="535" y="578"/>
                    </a:lnTo>
                    <a:lnTo>
                      <a:pt x="545" y="561"/>
                    </a:lnTo>
                    <a:lnTo>
                      <a:pt x="560" y="547"/>
                    </a:lnTo>
                    <a:lnTo>
                      <a:pt x="576" y="528"/>
                    </a:lnTo>
                    <a:lnTo>
                      <a:pt x="591" y="508"/>
                    </a:lnTo>
                    <a:lnTo>
                      <a:pt x="607" y="487"/>
                    </a:lnTo>
                    <a:lnTo>
                      <a:pt x="619" y="466"/>
                    </a:lnTo>
                    <a:lnTo>
                      <a:pt x="630" y="444"/>
                    </a:lnTo>
                    <a:lnTo>
                      <a:pt x="638" y="423"/>
                    </a:lnTo>
                    <a:lnTo>
                      <a:pt x="640" y="404"/>
                    </a:lnTo>
                    <a:lnTo>
                      <a:pt x="615" y="361"/>
                    </a:lnTo>
                    <a:lnTo>
                      <a:pt x="512" y="328"/>
                    </a:lnTo>
                    <a:lnTo>
                      <a:pt x="493" y="330"/>
                    </a:lnTo>
                    <a:lnTo>
                      <a:pt x="473" y="334"/>
                    </a:lnTo>
                    <a:lnTo>
                      <a:pt x="452" y="338"/>
                    </a:lnTo>
                    <a:lnTo>
                      <a:pt x="432" y="342"/>
                    </a:lnTo>
                    <a:lnTo>
                      <a:pt x="413" y="345"/>
                    </a:lnTo>
                    <a:lnTo>
                      <a:pt x="394" y="349"/>
                    </a:lnTo>
                    <a:lnTo>
                      <a:pt x="374" y="347"/>
                    </a:lnTo>
                    <a:lnTo>
                      <a:pt x="353" y="344"/>
                    </a:lnTo>
                    <a:lnTo>
                      <a:pt x="343" y="338"/>
                    </a:lnTo>
                    <a:lnTo>
                      <a:pt x="334" y="332"/>
                    </a:lnTo>
                    <a:lnTo>
                      <a:pt x="326" y="326"/>
                    </a:lnTo>
                    <a:lnTo>
                      <a:pt x="320" y="318"/>
                    </a:lnTo>
                    <a:lnTo>
                      <a:pt x="314" y="309"/>
                    </a:lnTo>
                    <a:lnTo>
                      <a:pt x="310" y="301"/>
                    </a:lnTo>
                    <a:lnTo>
                      <a:pt x="304" y="291"/>
                    </a:lnTo>
                    <a:lnTo>
                      <a:pt x="301" y="285"/>
                    </a:lnTo>
                    <a:lnTo>
                      <a:pt x="293" y="262"/>
                    </a:lnTo>
                    <a:lnTo>
                      <a:pt x="291" y="243"/>
                    </a:lnTo>
                    <a:lnTo>
                      <a:pt x="293" y="221"/>
                    </a:lnTo>
                    <a:lnTo>
                      <a:pt x="301" y="202"/>
                    </a:lnTo>
                    <a:lnTo>
                      <a:pt x="316" y="136"/>
                    </a:lnTo>
                    <a:lnTo>
                      <a:pt x="374" y="76"/>
                    </a:lnTo>
                    <a:lnTo>
                      <a:pt x="398" y="60"/>
                    </a:lnTo>
                    <a:lnTo>
                      <a:pt x="483" y="24"/>
                    </a:lnTo>
                    <a:lnTo>
                      <a:pt x="502" y="20"/>
                    </a:lnTo>
                    <a:lnTo>
                      <a:pt x="531" y="14"/>
                    </a:lnTo>
                    <a:lnTo>
                      <a:pt x="560" y="10"/>
                    </a:lnTo>
                    <a:lnTo>
                      <a:pt x="588" y="6"/>
                    </a:lnTo>
                    <a:lnTo>
                      <a:pt x="615" y="2"/>
                    </a:lnTo>
                    <a:lnTo>
                      <a:pt x="644" y="0"/>
                    </a:lnTo>
                    <a:lnTo>
                      <a:pt x="671" y="0"/>
                    </a:lnTo>
                    <a:lnTo>
                      <a:pt x="700" y="0"/>
                    </a:lnTo>
                    <a:lnTo>
                      <a:pt x="727" y="0"/>
                    </a:lnTo>
                    <a:lnTo>
                      <a:pt x="756" y="4"/>
                    </a:lnTo>
                    <a:lnTo>
                      <a:pt x="785" y="10"/>
                    </a:lnTo>
                    <a:lnTo>
                      <a:pt x="811" y="16"/>
                    </a:lnTo>
                    <a:lnTo>
                      <a:pt x="840" y="24"/>
                    </a:lnTo>
                    <a:lnTo>
                      <a:pt x="869" y="33"/>
                    </a:lnTo>
                    <a:lnTo>
                      <a:pt x="898" y="45"/>
                    </a:lnTo>
                    <a:lnTo>
                      <a:pt x="925" y="60"/>
                    </a:lnTo>
                    <a:lnTo>
                      <a:pt x="954" y="76"/>
                    </a:lnTo>
                    <a:lnTo>
                      <a:pt x="974" y="99"/>
                    </a:lnTo>
                    <a:lnTo>
                      <a:pt x="1063" y="225"/>
                    </a:lnTo>
                    <a:lnTo>
                      <a:pt x="1076" y="249"/>
                    </a:lnTo>
                    <a:lnTo>
                      <a:pt x="1084" y="338"/>
                    </a:lnTo>
                    <a:lnTo>
                      <a:pt x="1045" y="472"/>
                    </a:lnTo>
                    <a:lnTo>
                      <a:pt x="1038" y="535"/>
                    </a:lnTo>
                    <a:lnTo>
                      <a:pt x="1045" y="555"/>
                    </a:lnTo>
                    <a:lnTo>
                      <a:pt x="1053" y="572"/>
                    </a:lnTo>
                    <a:lnTo>
                      <a:pt x="1057" y="578"/>
                    </a:lnTo>
                    <a:lnTo>
                      <a:pt x="1051" y="592"/>
                    </a:lnTo>
                    <a:lnTo>
                      <a:pt x="1014" y="598"/>
                    </a:lnTo>
                    <a:lnTo>
                      <a:pt x="1006" y="601"/>
                    </a:lnTo>
                    <a:lnTo>
                      <a:pt x="1001" y="623"/>
                    </a:lnTo>
                    <a:lnTo>
                      <a:pt x="995" y="644"/>
                    </a:lnTo>
                    <a:lnTo>
                      <a:pt x="981" y="665"/>
                    </a:lnTo>
                    <a:lnTo>
                      <a:pt x="968" y="687"/>
                    </a:lnTo>
                    <a:lnTo>
                      <a:pt x="952" y="708"/>
                    </a:lnTo>
                    <a:lnTo>
                      <a:pt x="935" y="729"/>
                    </a:lnTo>
                    <a:lnTo>
                      <a:pt x="913" y="749"/>
                    </a:lnTo>
                    <a:lnTo>
                      <a:pt x="894" y="766"/>
                    </a:lnTo>
                    <a:lnTo>
                      <a:pt x="816" y="832"/>
                    </a:lnTo>
                    <a:lnTo>
                      <a:pt x="805" y="836"/>
                    </a:lnTo>
                    <a:lnTo>
                      <a:pt x="737" y="898"/>
                    </a:lnTo>
                    <a:lnTo>
                      <a:pt x="706" y="925"/>
                    </a:lnTo>
                    <a:lnTo>
                      <a:pt x="681" y="939"/>
                    </a:lnTo>
                    <a:lnTo>
                      <a:pt x="607" y="995"/>
                    </a:lnTo>
                    <a:lnTo>
                      <a:pt x="584" y="1014"/>
                    </a:lnTo>
                    <a:lnTo>
                      <a:pt x="591" y="1024"/>
                    </a:lnTo>
                    <a:lnTo>
                      <a:pt x="739" y="1028"/>
                    </a:lnTo>
                    <a:lnTo>
                      <a:pt x="882" y="1014"/>
                    </a:lnTo>
                    <a:lnTo>
                      <a:pt x="1111" y="997"/>
                    </a:lnTo>
                    <a:lnTo>
                      <a:pt x="1133" y="1010"/>
                    </a:lnTo>
                    <a:lnTo>
                      <a:pt x="1142" y="1040"/>
                    </a:lnTo>
                    <a:lnTo>
                      <a:pt x="1142" y="1057"/>
                    </a:lnTo>
                    <a:lnTo>
                      <a:pt x="1127" y="1123"/>
                    </a:lnTo>
                    <a:lnTo>
                      <a:pt x="1080" y="1338"/>
                    </a:lnTo>
                    <a:lnTo>
                      <a:pt x="1038" y="1387"/>
                    </a:lnTo>
                    <a:lnTo>
                      <a:pt x="977" y="1404"/>
                    </a:lnTo>
                    <a:lnTo>
                      <a:pt x="931" y="1418"/>
                    </a:lnTo>
                    <a:lnTo>
                      <a:pt x="851" y="1433"/>
                    </a:lnTo>
                    <a:lnTo>
                      <a:pt x="723" y="1437"/>
                    </a:lnTo>
                    <a:lnTo>
                      <a:pt x="716" y="14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4" name="Freeform 1057"/>
              <p:cNvSpPr>
                <a:spLocks/>
              </p:cNvSpPr>
              <p:nvPr/>
            </p:nvSpPr>
            <p:spPr bwMode="auto">
              <a:xfrm>
                <a:off x="2511" y="1043"/>
                <a:ext cx="541" cy="688"/>
              </a:xfrm>
              <a:custGeom>
                <a:avLst/>
                <a:gdLst>
                  <a:gd name="T0" fmla="*/ 625 w 1082"/>
                  <a:gd name="T1" fmla="*/ 1369 h 1377"/>
                  <a:gd name="T2" fmla="*/ 526 w 1082"/>
                  <a:gd name="T3" fmla="*/ 1350 h 1377"/>
                  <a:gd name="T4" fmla="*/ 425 w 1082"/>
                  <a:gd name="T5" fmla="*/ 1327 h 1377"/>
                  <a:gd name="T6" fmla="*/ 324 w 1082"/>
                  <a:gd name="T7" fmla="*/ 1303 h 1377"/>
                  <a:gd name="T8" fmla="*/ 223 w 1082"/>
                  <a:gd name="T9" fmla="*/ 1288 h 1377"/>
                  <a:gd name="T10" fmla="*/ 0 w 1082"/>
                  <a:gd name="T11" fmla="*/ 1278 h 1377"/>
                  <a:gd name="T12" fmla="*/ 81 w 1082"/>
                  <a:gd name="T13" fmla="*/ 1030 h 1377"/>
                  <a:gd name="T14" fmla="*/ 114 w 1082"/>
                  <a:gd name="T15" fmla="*/ 985 h 1377"/>
                  <a:gd name="T16" fmla="*/ 149 w 1082"/>
                  <a:gd name="T17" fmla="*/ 943 h 1377"/>
                  <a:gd name="T18" fmla="*/ 180 w 1082"/>
                  <a:gd name="T19" fmla="*/ 900 h 1377"/>
                  <a:gd name="T20" fmla="*/ 215 w 1082"/>
                  <a:gd name="T21" fmla="*/ 855 h 1377"/>
                  <a:gd name="T22" fmla="*/ 254 w 1082"/>
                  <a:gd name="T23" fmla="*/ 811 h 1377"/>
                  <a:gd name="T24" fmla="*/ 336 w 1082"/>
                  <a:gd name="T25" fmla="*/ 743 h 1377"/>
                  <a:gd name="T26" fmla="*/ 444 w 1082"/>
                  <a:gd name="T27" fmla="*/ 704 h 1377"/>
                  <a:gd name="T28" fmla="*/ 460 w 1082"/>
                  <a:gd name="T29" fmla="*/ 679 h 1377"/>
                  <a:gd name="T30" fmla="*/ 469 w 1082"/>
                  <a:gd name="T31" fmla="*/ 652 h 1377"/>
                  <a:gd name="T32" fmla="*/ 549 w 1082"/>
                  <a:gd name="T33" fmla="*/ 559 h 1377"/>
                  <a:gd name="T34" fmla="*/ 593 w 1082"/>
                  <a:gd name="T35" fmla="*/ 497 h 1377"/>
                  <a:gd name="T36" fmla="*/ 625 w 1082"/>
                  <a:gd name="T37" fmla="*/ 454 h 1377"/>
                  <a:gd name="T38" fmla="*/ 642 w 1082"/>
                  <a:gd name="T39" fmla="*/ 410 h 1377"/>
                  <a:gd name="T40" fmla="*/ 638 w 1082"/>
                  <a:gd name="T41" fmla="*/ 357 h 1377"/>
                  <a:gd name="T42" fmla="*/ 592 w 1082"/>
                  <a:gd name="T43" fmla="*/ 295 h 1377"/>
                  <a:gd name="T44" fmla="*/ 531 w 1082"/>
                  <a:gd name="T45" fmla="*/ 280 h 1377"/>
                  <a:gd name="T46" fmla="*/ 469 w 1082"/>
                  <a:gd name="T47" fmla="*/ 268 h 1377"/>
                  <a:gd name="T48" fmla="*/ 355 w 1082"/>
                  <a:gd name="T49" fmla="*/ 289 h 1377"/>
                  <a:gd name="T50" fmla="*/ 295 w 1082"/>
                  <a:gd name="T51" fmla="*/ 243 h 1377"/>
                  <a:gd name="T52" fmla="*/ 365 w 1082"/>
                  <a:gd name="T53" fmla="*/ 68 h 1377"/>
                  <a:gd name="T54" fmla="*/ 419 w 1082"/>
                  <a:gd name="T55" fmla="*/ 43 h 1377"/>
                  <a:gd name="T56" fmla="*/ 471 w 1082"/>
                  <a:gd name="T57" fmla="*/ 24 h 1377"/>
                  <a:gd name="T58" fmla="*/ 522 w 1082"/>
                  <a:gd name="T59" fmla="*/ 10 h 1377"/>
                  <a:gd name="T60" fmla="*/ 576 w 1082"/>
                  <a:gd name="T61" fmla="*/ 4 h 1377"/>
                  <a:gd name="T62" fmla="*/ 626 w 1082"/>
                  <a:gd name="T63" fmla="*/ 0 h 1377"/>
                  <a:gd name="T64" fmla="*/ 681 w 1082"/>
                  <a:gd name="T65" fmla="*/ 4 h 1377"/>
                  <a:gd name="T66" fmla="*/ 739 w 1082"/>
                  <a:gd name="T67" fmla="*/ 8 h 1377"/>
                  <a:gd name="T68" fmla="*/ 793 w 1082"/>
                  <a:gd name="T69" fmla="*/ 20 h 1377"/>
                  <a:gd name="T70" fmla="*/ 848 w 1082"/>
                  <a:gd name="T71" fmla="*/ 39 h 1377"/>
                  <a:gd name="T72" fmla="*/ 902 w 1082"/>
                  <a:gd name="T73" fmla="*/ 72 h 1377"/>
                  <a:gd name="T74" fmla="*/ 962 w 1082"/>
                  <a:gd name="T75" fmla="*/ 156 h 1377"/>
                  <a:gd name="T76" fmla="*/ 1014 w 1082"/>
                  <a:gd name="T77" fmla="*/ 225 h 1377"/>
                  <a:gd name="T78" fmla="*/ 1022 w 1082"/>
                  <a:gd name="T79" fmla="*/ 291 h 1377"/>
                  <a:gd name="T80" fmla="*/ 985 w 1082"/>
                  <a:gd name="T81" fmla="*/ 522 h 1377"/>
                  <a:gd name="T82" fmla="*/ 948 w 1082"/>
                  <a:gd name="T83" fmla="*/ 555 h 1377"/>
                  <a:gd name="T84" fmla="*/ 919 w 1082"/>
                  <a:gd name="T85" fmla="*/ 633 h 1377"/>
                  <a:gd name="T86" fmla="*/ 855 w 1082"/>
                  <a:gd name="T87" fmla="*/ 706 h 1377"/>
                  <a:gd name="T88" fmla="*/ 685 w 1082"/>
                  <a:gd name="T89" fmla="*/ 842 h 1377"/>
                  <a:gd name="T90" fmla="*/ 535 w 1082"/>
                  <a:gd name="T91" fmla="*/ 954 h 1377"/>
                  <a:gd name="T92" fmla="*/ 526 w 1082"/>
                  <a:gd name="T93" fmla="*/ 1007 h 1377"/>
                  <a:gd name="T94" fmla="*/ 584 w 1082"/>
                  <a:gd name="T95" fmla="*/ 1024 h 1377"/>
                  <a:gd name="T96" fmla="*/ 630 w 1082"/>
                  <a:gd name="T97" fmla="*/ 1022 h 1377"/>
                  <a:gd name="T98" fmla="*/ 677 w 1082"/>
                  <a:gd name="T99" fmla="*/ 1024 h 1377"/>
                  <a:gd name="T100" fmla="*/ 723 w 1082"/>
                  <a:gd name="T101" fmla="*/ 1024 h 1377"/>
                  <a:gd name="T102" fmla="*/ 770 w 1082"/>
                  <a:gd name="T103" fmla="*/ 1020 h 1377"/>
                  <a:gd name="T104" fmla="*/ 817 w 1082"/>
                  <a:gd name="T105" fmla="*/ 1014 h 1377"/>
                  <a:gd name="T106" fmla="*/ 1082 w 1082"/>
                  <a:gd name="T107" fmla="*/ 1009 h 1377"/>
                  <a:gd name="T108" fmla="*/ 1026 w 1082"/>
                  <a:gd name="T109" fmla="*/ 1276 h 1377"/>
                  <a:gd name="T110" fmla="*/ 1012 w 1082"/>
                  <a:gd name="T111" fmla="*/ 1307 h 1377"/>
                  <a:gd name="T112" fmla="*/ 985 w 1082"/>
                  <a:gd name="T113" fmla="*/ 1338 h 1377"/>
                  <a:gd name="T114" fmla="*/ 698 w 1082"/>
                  <a:gd name="T115" fmla="*/ 1377 h 1377"/>
                  <a:gd name="T116" fmla="*/ 690 w 1082"/>
                  <a:gd name="T117" fmla="*/ 1373 h 137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82"/>
                  <a:gd name="T178" fmla="*/ 0 h 1377"/>
                  <a:gd name="T179" fmla="*/ 1082 w 1082"/>
                  <a:gd name="T180" fmla="*/ 1377 h 137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82" h="1377">
                    <a:moveTo>
                      <a:pt x="690" y="1373"/>
                    </a:moveTo>
                    <a:lnTo>
                      <a:pt x="659" y="1373"/>
                    </a:lnTo>
                    <a:lnTo>
                      <a:pt x="625" y="1369"/>
                    </a:lnTo>
                    <a:lnTo>
                      <a:pt x="592" y="1363"/>
                    </a:lnTo>
                    <a:lnTo>
                      <a:pt x="559" y="1358"/>
                    </a:lnTo>
                    <a:lnTo>
                      <a:pt x="526" y="1350"/>
                    </a:lnTo>
                    <a:lnTo>
                      <a:pt x="493" y="1342"/>
                    </a:lnTo>
                    <a:lnTo>
                      <a:pt x="460" y="1334"/>
                    </a:lnTo>
                    <a:lnTo>
                      <a:pt x="425" y="1327"/>
                    </a:lnTo>
                    <a:lnTo>
                      <a:pt x="390" y="1319"/>
                    </a:lnTo>
                    <a:lnTo>
                      <a:pt x="359" y="1311"/>
                    </a:lnTo>
                    <a:lnTo>
                      <a:pt x="324" y="1303"/>
                    </a:lnTo>
                    <a:lnTo>
                      <a:pt x="291" y="1297"/>
                    </a:lnTo>
                    <a:lnTo>
                      <a:pt x="258" y="1292"/>
                    </a:lnTo>
                    <a:lnTo>
                      <a:pt x="223" y="1288"/>
                    </a:lnTo>
                    <a:lnTo>
                      <a:pt x="190" y="1286"/>
                    </a:lnTo>
                    <a:lnTo>
                      <a:pt x="157" y="1286"/>
                    </a:lnTo>
                    <a:lnTo>
                      <a:pt x="0" y="1278"/>
                    </a:lnTo>
                    <a:lnTo>
                      <a:pt x="54" y="1059"/>
                    </a:lnTo>
                    <a:lnTo>
                      <a:pt x="68" y="1045"/>
                    </a:lnTo>
                    <a:lnTo>
                      <a:pt x="81" y="1030"/>
                    </a:lnTo>
                    <a:lnTo>
                      <a:pt x="93" y="1016"/>
                    </a:lnTo>
                    <a:lnTo>
                      <a:pt x="103" y="1001"/>
                    </a:lnTo>
                    <a:lnTo>
                      <a:pt x="114" y="985"/>
                    </a:lnTo>
                    <a:lnTo>
                      <a:pt x="126" y="974"/>
                    </a:lnTo>
                    <a:lnTo>
                      <a:pt x="138" y="958"/>
                    </a:lnTo>
                    <a:lnTo>
                      <a:pt x="149" y="943"/>
                    </a:lnTo>
                    <a:lnTo>
                      <a:pt x="159" y="927"/>
                    </a:lnTo>
                    <a:lnTo>
                      <a:pt x="171" y="914"/>
                    </a:lnTo>
                    <a:lnTo>
                      <a:pt x="180" y="900"/>
                    </a:lnTo>
                    <a:lnTo>
                      <a:pt x="192" y="886"/>
                    </a:lnTo>
                    <a:lnTo>
                      <a:pt x="204" y="871"/>
                    </a:lnTo>
                    <a:lnTo>
                      <a:pt x="215" y="855"/>
                    </a:lnTo>
                    <a:lnTo>
                      <a:pt x="229" y="840"/>
                    </a:lnTo>
                    <a:lnTo>
                      <a:pt x="242" y="826"/>
                    </a:lnTo>
                    <a:lnTo>
                      <a:pt x="254" y="811"/>
                    </a:lnTo>
                    <a:lnTo>
                      <a:pt x="295" y="780"/>
                    </a:lnTo>
                    <a:lnTo>
                      <a:pt x="308" y="762"/>
                    </a:lnTo>
                    <a:lnTo>
                      <a:pt x="336" y="743"/>
                    </a:lnTo>
                    <a:lnTo>
                      <a:pt x="361" y="729"/>
                    </a:lnTo>
                    <a:lnTo>
                      <a:pt x="434" y="710"/>
                    </a:lnTo>
                    <a:lnTo>
                      <a:pt x="444" y="704"/>
                    </a:lnTo>
                    <a:lnTo>
                      <a:pt x="450" y="696"/>
                    </a:lnTo>
                    <a:lnTo>
                      <a:pt x="456" y="689"/>
                    </a:lnTo>
                    <a:lnTo>
                      <a:pt x="460" y="679"/>
                    </a:lnTo>
                    <a:lnTo>
                      <a:pt x="464" y="669"/>
                    </a:lnTo>
                    <a:lnTo>
                      <a:pt x="467" y="662"/>
                    </a:lnTo>
                    <a:lnTo>
                      <a:pt x="469" y="652"/>
                    </a:lnTo>
                    <a:lnTo>
                      <a:pt x="473" y="644"/>
                    </a:lnTo>
                    <a:lnTo>
                      <a:pt x="500" y="601"/>
                    </a:lnTo>
                    <a:lnTo>
                      <a:pt x="549" y="559"/>
                    </a:lnTo>
                    <a:lnTo>
                      <a:pt x="555" y="553"/>
                    </a:lnTo>
                    <a:lnTo>
                      <a:pt x="582" y="512"/>
                    </a:lnTo>
                    <a:lnTo>
                      <a:pt x="593" y="497"/>
                    </a:lnTo>
                    <a:lnTo>
                      <a:pt x="603" y="483"/>
                    </a:lnTo>
                    <a:lnTo>
                      <a:pt x="615" y="468"/>
                    </a:lnTo>
                    <a:lnTo>
                      <a:pt x="625" y="454"/>
                    </a:lnTo>
                    <a:lnTo>
                      <a:pt x="632" y="439"/>
                    </a:lnTo>
                    <a:lnTo>
                      <a:pt x="638" y="425"/>
                    </a:lnTo>
                    <a:lnTo>
                      <a:pt x="642" y="410"/>
                    </a:lnTo>
                    <a:lnTo>
                      <a:pt x="644" y="394"/>
                    </a:lnTo>
                    <a:lnTo>
                      <a:pt x="644" y="367"/>
                    </a:lnTo>
                    <a:lnTo>
                      <a:pt x="638" y="357"/>
                    </a:lnTo>
                    <a:lnTo>
                      <a:pt x="619" y="328"/>
                    </a:lnTo>
                    <a:lnTo>
                      <a:pt x="613" y="313"/>
                    </a:lnTo>
                    <a:lnTo>
                      <a:pt x="592" y="295"/>
                    </a:lnTo>
                    <a:lnTo>
                      <a:pt x="572" y="291"/>
                    </a:lnTo>
                    <a:lnTo>
                      <a:pt x="551" y="285"/>
                    </a:lnTo>
                    <a:lnTo>
                      <a:pt x="531" y="280"/>
                    </a:lnTo>
                    <a:lnTo>
                      <a:pt x="510" y="274"/>
                    </a:lnTo>
                    <a:lnTo>
                      <a:pt x="489" y="270"/>
                    </a:lnTo>
                    <a:lnTo>
                      <a:pt x="469" y="268"/>
                    </a:lnTo>
                    <a:lnTo>
                      <a:pt x="448" y="270"/>
                    </a:lnTo>
                    <a:lnTo>
                      <a:pt x="427" y="274"/>
                    </a:lnTo>
                    <a:lnTo>
                      <a:pt x="355" y="289"/>
                    </a:lnTo>
                    <a:lnTo>
                      <a:pt x="336" y="289"/>
                    </a:lnTo>
                    <a:lnTo>
                      <a:pt x="308" y="266"/>
                    </a:lnTo>
                    <a:lnTo>
                      <a:pt x="295" y="243"/>
                    </a:lnTo>
                    <a:lnTo>
                      <a:pt x="291" y="235"/>
                    </a:lnTo>
                    <a:lnTo>
                      <a:pt x="322" y="126"/>
                    </a:lnTo>
                    <a:lnTo>
                      <a:pt x="365" y="68"/>
                    </a:lnTo>
                    <a:lnTo>
                      <a:pt x="384" y="61"/>
                    </a:lnTo>
                    <a:lnTo>
                      <a:pt x="401" y="51"/>
                    </a:lnTo>
                    <a:lnTo>
                      <a:pt x="419" y="43"/>
                    </a:lnTo>
                    <a:lnTo>
                      <a:pt x="436" y="35"/>
                    </a:lnTo>
                    <a:lnTo>
                      <a:pt x="452" y="30"/>
                    </a:lnTo>
                    <a:lnTo>
                      <a:pt x="471" y="24"/>
                    </a:lnTo>
                    <a:lnTo>
                      <a:pt x="487" y="18"/>
                    </a:lnTo>
                    <a:lnTo>
                      <a:pt x="504" y="14"/>
                    </a:lnTo>
                    <a:lnTo>
                      <a:pt x="522" y="10"/>
                    </a:lnTo>
                    <a:lnTo>
                      <a:pt x="539" y="8"/>
                    </a:lnTo>
                    <a:lnTo>
                      <a:pt x="557" y="6"/>
                    </a:lnTo>
                    <a:lnTo>
                      <a:pt x="576" y="4"/>
                    </a:lnTo>
                    <a:lnTo>
                      <a:pt x="592" y="2"/>
                    </a:lnTo>
                    <a:lnTo>
                      <a:pt x="609" y="2"/>
                    </a:lnTo>
                    <a:lnTo>
                      <a:pt x="626" y="0"/>
                    </a:lnTo>
                    <a:lnTo>
                      <a:pt x="644" y="0"/>
                    </a:lnTo>
                    <a:lnTo>
                      <a:pt x="665" y="2"/>
                    </a:lnTo>
                    <a:lnTo>
                      <a:pt x="681" y="4"/>
                    </a:lnTo>
                    <a:lnTo>
                      <a:pt x="700" y="4"/>
                    </a:lnTo>
                    <a:lnTo>
                      <a:pt x="720" y="6"/>
                    </a:lnTo>
                    <a:lnTo>
                      <a:pt x="739" y="8"/>
                    </a:lnTo>
                    <a:lnTo>
                      <a:pt x="756" y="12"/>
                    </a:lnTo>
                    <a:lnTo>
                      <a:pt x="774" y="16"/>
                    </a:lnTo>
                    <a:lnTo>
                      <a:pt x="793" y="20"/>
                    </a:lnTo>
                    <a:lnTo>
                      <a:pt x="813" y="26"/>
                    </a:lnTo>
                    <a:lnTo>
                      <a:pt x="830" y="33"/>
                    </a:lnTo>
                    <a:lnTo>
                      <a:pt x="848" y="39"/>
                    </a:lnTo>
                    <a:lnTo>
                      <a:pt x="865" y="49"/>
                    </a:lnTo>
                    <a:lnTo>
                      <a:pt x="882" y="61"/>
                    </a:lnTo>
                    <a:lnTo>
                      <a:pt x="902" y="72"/>
                    </a:lnTo>
                    <a:lnTo>
                      <a:pt x="919" y="86"/>
                    </a:lnTo>
                    <a:lnTo>
                      <a:pt x="935" y="103"/>
                    </a:lnTo>
                    <a:lnTo>
                      <a:pt x="962" y="156"/>
                    </a:lnTo>
                    <a:lnTo>
                      <a:pt x="991" y="185"/>
                    </a:lnTo>
                    <a:lnTo>
                      <a:pt x="1001" y="202"/>
                    </a:lnTo>
                    <a:lnTo>
                      <a:pt x="1014" y="225"/>
                    </a:lnTo>
                    <a:lnTo>
                      <a:pt x="1018" y="247"/>
                    </a:lnTo>
                    <a:lnTo>
                      <a:pt x="1018" y="268"/>
                    </a:lnTo>
                    <a:lnTo>
                      <a:pt x="1022" y="291"/>
                    </a:lnTo>
                    <a:lnTo>
                      <a:pt x="976" y="483"/>
                    </a:lnTo>
                    <a:lnTo>
                      <a:pt x="977" y="499"/>
                    </a:lnTo>
                    <a:lnTo>
                      <a:pt x="985" y="522"/>
                    </a:lnTo>
                    <a:lnTo>
                      <a:pt x="977" y="545"/>
                    </a:lnTo>
                    <a:lnTo>
                      <a:pt x="960" y="547"/>
                    </a:lnTo>
                    <a:lnTo>
                      <a:pt x="948" y="555"/>
                    </a:lnTo>
                    <a:lnTo>
                      <a:pt x="945" y="582"/>
                    </a:lnTo>
                    <a:lnTo>
                      <a:pt x="933" y="607"/>
                    </a:lnTo>
                    <a:lnTo>
                      <a:pt x="919" y="633"/>
                    </a:lnTo>
                    <a:lnTo>
                      <a:pt x="900" y="658"/>
                    </a:lnTo>
                    <a:lnTo>
                      <a:pt x="879" y="683"/>
                    </a:lnTo>
                    <a:lnTo>
                      <a:pt x="855" y="706"/>
                    </a:lnTo>
                    <a:lnTo>
                      <a:pt x="830" y="729"/>
                    </a:lnTo>
                    <a:lnTo>
                      <a:pt x="803" y="749"/>
                    </a:lnTo>
                    <a:lnTo>
                      <a:pt x="685" y="842"/>
                    </a:lnTo>
                    <a:lnTo>
                      <a:pt x="638" y="883"/>
                    </a:lnTo>
                    <a:lnTo>
                      <a:pt x="586" y="925"/>
                    </a:lnTo>
                    <a:lnTo>
                      <a:pt x="535" y="954"/>
                    </a:lnTo>
                    <a:lnTo>
                      <a:pt x="524" y="972"/>
                    </a:lnTo>
                    <a:lnTo>
                      <a:pt x="526" y="1001"/>
                    </a:lnTo>
                    <a:lnTo>
                      <a:pt x="526" y="1007"/>
                    </a:lnTo>
                    <a:lnTo>
                      <a:pt x="549" y="1024"/>
                    </a:lnTo>
                    <a:lnTo>
                      <a:pt x="568" y="1024"/>
                    </a:lnTo>
                    <a:lnTo>
                      <a:pt x="584" y="1024"/>
                    </a:lnTo>
                    <a:lnTo>
                      <a:pt x="599" y="1022"/>
                    </a:lnTo>
                    <a:lnTo>
                      <a:pt x="615" y="1022"/>
                    </a:lnTo>
                    <a:lnTo>
                      <a:pt x="630" y="1022"/>
                    </a:lnTo>
                    <a:lnTo>
                      <a:pt x="646" y="1024"/>
                    </a:lnTo>
                    <a:lnTo>
                      <a:pt x="661" y="1024"/>
                    </a:lnTo>
                    <a:lnTo>
                      <a:pt x="677" y="1024"/>
                    </a:lnTo>
                    <a:lnTo>
                      <a:pt x="692" y="1024"/>
                    </a:lnTo>
                    <a:lnTo>
                      <a:pt x="708" y="1024"/>
                    </a:lnTo>
                    <a:lnTo>
                      <a:pt x="723" y="1024"/>
                    </a:lnTo>
                    <a:lnTo>
                      <a:pt x="739" y="1022"/>
                    </a:lnTo>
                    <a:lnTo>
                      <a:pt x="754" y="1022"/>
                    </a:lnTo>
                    <a:lnTo>
                      <a:pt x="770" y="1020"/>
                    </a:lnTo>
                    <a:lnTo>
                      <a:pt x="785" y="1020"/>
                    </a:lnTo>
                    <a:lnTo>
                      <a:pt x="801" y="1016"/>
                    </a:lnTo>
                    <a:lnTo>
                      <a:pt x="817" y="1014"/>
                    </a:lnTo>
                    <a:lnTo>
                      <a:pt x="836" y="1014"/>
                    </a:lnTo>
                    <a:lnTo>
                      <a:pt x="1063" y="999"/>
                    </a:lnTo>
                    <a:lnTo>
                      <a:pt x="1082" y="1009"/>
                    </a:lnTo>
                    <a:lnTo>
                      <a:pt x="1028" y="1255"/>
                    </a:lnTo>
                    <a:lnTo>
                      <a:pt x="1028" y="1266"/>
                    </a:lnTo>
                    <a:lnTo>
                      <a:pt x="1026" y="1276"/>
                    </a:lnTo>
                    <a:lnTo>
                      <a:pt x="1024" y="1286"/>
                    </a:lnTo>
                    <a:lnTo>
                      <a:pt x="1018" y="1297"/>
                    </a:lnTo>
                    <a:lnTo>
                      <a:pt x="1012" y="1307"/>
                    </a:lnTo>
                    <a:lnTo>
                      <a:pt x="1005" y="1319"/>
                    </a:lnTo>
                    <a:lnTo>
                      <a:pt x="997" y="1329"/>
                    </a:lnTo>
                    <a:lnTo>
                      <a:pt x="985" y="1338"/>
                    </a:lnTo>
                    <a:lnTo>
                      <a:pt x="925" y="1350"/>
                    </a:lnTo>
                    <a:lnTo>
                      <a:pt x="818" y="1377"/>
                    </a:lnTo>
                    <a:lnTo>
                      <a:pt x="698" y="1377"/>
                    </a:lnTo>
                    <a:lnTo>
                      <a:pt x="690" y="137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5" name="Freeform 1058"/>
              <p:cNvSpPr>
                <a:spLocks/>
              </p:cNvSpPr>
              <p:nvPr/>
            </p:nvSpPr>
            <p:spPr bwMode="auto">
              <a:xfrm>
                <a:off x="2136" y="1583"/>
                <a:ext cx="165" cy="98"/>
              </a:xfrm>
              <a:custGeom>
                <a:avLst/>
                <a:gdLst>
                  <a:gd name="T0" fmla="*/ 152 w 330"/>
                  <a:gd name="T1" fmla="*/ 194 h 196"/>
                  <a:gd name="T2" fmla="*/ 136 w 330"/>
                  <a:gd name="T3" fmla="*/ 194 h 196"/>
                  <a:gd name="T4" fmla="*/ 121 w 330"/>
                  <a:gd name="T5" fmla="*/ 192 h 196"/>
                  <a:gd name="T6" fmla="*/ 105 w 330"/>
                  <a:gd name="T7" fmla="*/ 188 h 196"/>
                  <a:gd name="T8" fmla="*/ 88 w 330"/>
                  <a:gd name="T9" fmla="*/ 181 h 196"/>
                  <a:gd name="T10" fmla="*/ 72 w 330"/>
                  <a:gd name="T11" fmla="*/ 175 h 196"/>
                  <a:gd name="T12" fmla="*/ 59 w 330"/>
                  <a:gd name="T13" fmla="*/ 165 h 196"/>
                  <a:gd name="T14" fmla="*/ 41 w 330"/>
                  <a:gd name="T15" fmla="*/ 155 h 196"/>
                  <a:gd name="T16" fmla="*/ 26 w 330"/>
                  <a:gd name="T17" fmla="*/ 146 h 196"/>
                  <a:gd name="T18" fmla="*/ 10 w 330"/>
                  <a:gd name="T19" fmla="*/ 128 h 196"/>
                  <a:gd name="T20" fmla="*/ 4 w 330"/>
                  <a:gd name="T21" fmla="*/ 113 h 196"/>
                  <a:gd name="T22" fmla="*/ 0 w 330"/>
                  <a:gd name="T23" fmla="*/ 97 h 196"/>
                  <a:gd name="T24" fmla="*/ 0 w 330"/>
                  <a:gd name="T25" fmla="*/ 84 h 196"/>
                  <a:gd name="T26" fmla="*/ 26 w 330"/>
                  <a:gd name="T27" fmla="*/ 43 h 196"/>
                  <a:gd name="T28" fmla="*/ 39 w 330"/>
                  <a:gd name="T29" fmla="*/ 33 h 196"/>
                  <a:gd name="T30" fmla="*/ 59 w 330"/>
                  <a:gd name="T31" fmla="*/ 26 h 196"/>
                  <a:gd name="T32" fmla="*/ 128 w 330"/>
                  <a:gd name="T33" fmla="*/ 10 h 196"/>
                  <a:gd name="T34" fmla="*/ 152 w 330"/>
                  <a:gd name="T35" fmla="*/ 10 h 196"/>
                  <a:gd name="T36" fmla="*/ 237 w 330"/>
                  <a:gd name="T37" fmla="*/ 0 h 196"/>
                  <a:gd name="T38" fmla="*/ 284 w 330"/>
                  <a:gd name="T39" fmla="*/ 10 h 196"/>
                  <a:gd name="T40" fmla="*/ 293 w 330"/>
                  <a:gd name="T41" fmla="*/ 20 h 196"/>
                  <a:gd name="T42" fmla="*/ 303 w 330"/>
                  <a:gd name="T43" fmla="*/ 29 h 196"/>
                  <a:gd name="T44" fmla="*/ 311 w 330"/>
                  <a:gd name="T45" fmla="*/ 39 h 196"/>
                  <a:gd name="T46" fmla="*/ 319 w 330"/>
                  <a:gd name="T47" fmla="*/ 49 h 196"/>
                  <a:gd name="T48" fmla="*/ 322 w 330"/>
                  <a:gd name="T49" fmla="*/ 62 h 196"/>
                  <a:gd name="T50" fmla="*/ 326 w 330"/>
                  <a:gd name="T51" fmla="*/ 72 h 196"/>
                  <a:gd name="T52" fmla="*/ 328 w 330"/>
                  <a:gd name="T53" fmla="*/ 84 h 196"/>
                  <a:gd name="T54" fmla="*/ 330 w 330"/>
                  <a:gd name="T55" fmla="*/ 93 h 196"/>
                  <a:gd name="T56" fmla="*/ 328 w 330"/>
                  <a:gd name="T57" fmla="*/ 103 h 196"/>
                  <a:gd name="T58" fmla="*/ 324 w 330"/>
                  <a:gd name="T59" fmla="*/ 115 h 196"/>
                  <a:gd name="T60" fmla="*/ 320 w 330"/>
                  <a:gd name="T61" fmla="*/ 124 h 196"/>
                  <a:gd name="T62" fmla="*/ 315 w 330"/>
                  <a:gd name="T63" fmla="*/ 134 h 196"/>
                  <a:gd name="T64" fmla="*/ 309 w 330"/>
                  <a:gd name="T65" fmla="*/ 144 h 196"/>
                  <a:gd name="T66" fmla="*/ 301 w 330"/>
                  <a:gd name="T67" fmla="*/ 152 h 196"/>
                  <a:gd name="T68" fmla="*/ 293 w 330"/>
                  <a:gd name="T69" fmla="*/ 159 h 196"/>
                  <a:gd name="T70" fmla="*/ 284 w 330"/>
                  <a:gd name="T71" fmla="*/ 167 h 196"/>
                  <a:gd name="T72" fmla="*/ 270 w 330"/>
                  <a:gd name="T73" fmla="*/ 175 h 196"/>
                  <a:gd name="T74" fmla="*/ 258 w 330"/>
                  <a:gd name="T75" fmla="*/ 181 h 196"/>
                  <a:gd name="T76" fmla="*/ 247 w 330"/>
                  <a:gd name="T77" fmla="*/ 186 h 196"/>
                  <a:gd name="T78" fmla="*/ 235 w 330"/>
                  <a:gd name="T79" fmla="*/ 188 h 196"/>
                  <a:gd name="T80" fmla="*/ 222 w 330"/>
                  <a:gd name="T81" fmla="*/ 192 h 196"/>
                  <a:gd name="T82" fmla="*/ 210 w 330"/>
                  <a:gd name="T83" fmla="*/ 194 h 196"/>
                  <a:gd name="T84" fmla="*/ 198 w 330"/>
                  <a:gd name="T85" fmla="*/ 196 h 196"/>
                  <a:gd name="T86" fmla="*/ 187 w 330"/>
                  <a:gd name="T87" fmla="*/ 196 h 196"/>
                  <a:gd name="T88" fmla="*/ 152 w 330"/>
                  <a:gd name="T89" fmla="*/ 196 h 196"/>
                  <a:gd name="T90" fmla="*/ 152 w 330"/>
                  <a:gd name="T91" fmla="*/ 196 h 196"/>
                  <a:gd name="T92" fmla="*/ 152 w 330"/>
                  <a:gd name="T93" fmla="*/ 194 h 19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30"/>
                  <a:gd name="T142" fmla="*/ 0 h 196"/>
                  <a:gd name="T143" fmla="*/ 330 w 330"/>
                  <a:gd name="T144" fmla="*/ 196 h 19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30" h="196">
                    <a:moveTo>
                      <a:pt x="152" y="194"/>
                    </a:moveTo>
                    <a:lnTo>
                      <a:pt x="136" y="194"/>
                    </a:lnTo>
                    <a:lnTo>
                      <a:pt x="121" y="192"/>
                    </a:lnTo>
                    <a:lnTo>
                      <a:pt x="105" y="188"/>
                    </a:lnTo>
                    <a:lnTo>
                      <a:pt x="88" y="181"/>
                    </a:lnTo>
                    <a:lnTo>
                      <a:pt x="72" y="175"/>
                    </a:lnTo>
                    <a:lnTo>
                      <a:pt x="59" y="165"/>
                    </a:lnTo>
                    <a:lnTo>
                      <a:pt x="41" y="155"/>
                    </a:lnTo>
                    <a:lnTo>
                      <a:pt x="26" y="146"/>
                    </a:lnTo>
                    <a:lnTo>
                      <a:pt x="10" y="128"/>
                    </a:lnTo>
                    <a:lnTo>
                      <a:pt x="4" y="113"/>
                    </a:lnTo>
                    <a:lnTo>
                      <a:pt x="0" y="97"/>
                    </a:lnTo>
                    <a:lnTo>
                      <a:pt x="0" y="84"/>
                    </a:lnTo>
                    <a:lnTo>
                      <a:pt x="26" y="43"/>
                    </a:lnTo>
                    <a:lnTo>
                      <a:pt x="39" y="33"/>
                    </a:lnTo>
                    <a:lnTo>
                      <a:pt x="59" y="26"/>
                    </a:lnTo>
                    <a:lnTo>
                      <a:pt x="128" y="10"/>
                    </a:lnTo>
                    <a:lnTo>
                      <a:pt x="152" y="10"/>
                    </a:lnTo>
                    <a:lnTo>
                      <a:pt x="237" y="0"/>
                    </a:lnTo>
                    <a:lnTo>
                      <a:pt x="284" y="10"/>
                    </a:lnTo>
                    <a:lnTo>
                      <a:pt x="293" y="20"/>
                    </a:lnTo>
                    <a:lnTo>
                      <a:pt x="303" y="29"/>
                    </a:lnTo>
                    <a:lnTo>
                      <a:pt x="311" y="39"/>
                    </a:lnTo>
                    <a:lnTo>
                      <a:pt x="319" y="49"/>
                    </a:lnTo>
                    <a:lnTo>
                      <a:pt x="322" y="62"/>
                    </a:lnTo>
                    <a:lnTo>
                      <a:pt x="326" y="72"/>
                    </a:lnTo>
                    <a:lnTo>
                      <a:pt x="328" y="84"/>
                    </a:lnTo>
                    <a:lnTo>
                      <a:pt x="330" y="93"/>
                    </a:lnTo>
                    <a:lnTo>
                      <a:pt x="328" y="103"/>
                    </a:lnTo>
                    <a:lnTo>
                      <a:pt x="324" y="115"/>
                    </a:lnTo>
                    <a:lnTo>
                      <a:pt x="320" y="124"/>
                    </a:lnTo>
                    <a:lnTo>
                      <a:pt x="315" y="134"/>
                    </a:lnTo>
                    <a:lnTo>
                      <a:pt x="309" y="144"/>
                    </a:lnTo>
                    <a:lnTo>
                      <a:pt x="301" y="152"/>
                    </a:lnTo>
                    <a:lnTo>
                      <a:pt x="293" y="159"/>
                    </a:lnTo>
                    <a:lnTo>
                      <a:pt x="284" y="167"/>
                    </a:lnTo>
                    <a:lnTo>
                      <a:pt x="270" y="175"/>
                    </a:lnTo>
                    <a:lnTo>
                      <a:pt x="258" y="181"/>
                    </a:lnTo>
                    <a:lnTo>
                      <a:pt x="247" y="186"/>
                    </a:lnTo>
                    <a:lnTo>
                      <a:pt x="235" y="188"/>
                    </a:lnTo>
                    <a:lnTo>
                      <a:pt x="222" y="192"/>
                    </a:lnTo>
                    <a:lnTo>
                      <a:pt x="210" y="194"/>
                    </a:lnTo>
                    <a:lnTo>
                      <a:pt x="198" y="196"/>
                    </a:lnTo>
                    <a:lnTo>
                      <a:pt x="187" y="196"/>
                    </a:lnTo>
                    <a:lnTo>
                      <a:pt x="152" y="196"/>
                    </a:lnTo>
                    <a:lnTo>
                      <a:pt x="152" y="1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6" name="Freeform 1059"/>
              <p:cNvSpPr>
                <a:spLocks/>
              </p:cNvSpPr>
              <p:nvPr/>
            </p:nvSpPr>
            <p:spPr bwMode="auto">
              <a:xfrm>
                <a:off x="1663" y="1563"/>
                <a:ext cx="174" cy="105"/>
              </a:xfrm>
              <a:custGeom>
                <a:avLst/>
                <a:gdLst>
                  <a:gd name="T0" fmla="*/ 147 w 349"/>
                  <a:gd name="T1" fmla="*/ 209 h 209"/>
                  <a:gd name="T2" fmla="*/ 134 w 349"/>
                  <a:gd name="T3" fmla="*/ 209 h 209"/>
                  <a:gd name="T4" fmla="*/ 116 w 349"/>
                  <a:gd name="T5" fmla="*/ 207 h 209"/>
                  <a:gd name="T6" fmla="*/ 101 w 349"/>
                  <a:gd name="T7" fmla="*/ 207 h 209"/>
                  <a:gd name="T8" fmla="*/ 83 w 349"/>
                  <a:gd name="T9" fmla="*/ 203 h 209"/>
                  <a:gd name="T10" fmla="*/ 66 w 349"/>
                  <a:gd name="T11" fmla="*/ 199 h 209"/>
                  <a:gd name="T12" fmla="*/ 51 w 349"/>
                  <a:gd name="T13" fmla="*/ 194 h 209"/>
                  <a:gd name="T14" fmla="*/ 33 w 349"/>
                  <a:gd name="T15" fmla="*/ 186 h 209"/>
                  <a:gd name="T16" fmla="*/ 16 w 349"/>
                  <a:gd name="T17" fmla="*/ 176 h 209"/>
                  <a:gd name="T18" fmla="*/ 4 w 349"/>
                  <a:gd name="T19" fmla="*/ 149 h 209"/>
                  <a:gd name="T20" fmla="*/ 0 w 349"/>
                  <a:gd name="T21" fmla="*/ 128 h 209"/>
                  <a:gd name="T22" fmla="*/ 16 w 349"/>
                  <a:gd name="T23" fmla="*/ 69 h 209"/>
                  <a:gd name="T24" fmla="*/ 27 w 349"/>
                  <a:gd name="T25" fmla="*/ 54 h 209"/>
                  <a:gd name="T26" fmla="*/ 58 w 349"/>
                  <a:gd name="T27" fmla="*/ 31 h 209"/>
                  <a:gd name="T28" fmla="*/ 130 w 349"/>
                  <a:gd name="T29" fmla="*/ 17 h 209"/>
                  <a:gd name="T30" fmla="*/ 169 w 349"/>
                  <a:gd name="T31" fmla="*/ 7 h 209"/>
                  <a:gd name="T32" fmla="*/ 188 w 349"/>
                  <a:gd name="T33" fmla="*/ 7 h 209"/>
                  <a:gd name="T34" fmla="*/ 208 w 349"/>
                  <a:gd name="T35" fmla="*/ 5 h 209"/>
                  <a:gd name="T36" fmla="*/ 227 w 349"/>
                  <a:gd name="T37" fmla="*/ 4 h 209"/>
                  <a:gd name="T38" fmla="*/ 243 w 349"/>
                  <a:gd name="T39" fmla="*/ 0 h 209"/>
                  <a:gd name="T40" fmla="*/ 262 w 349"/>
                  <a:gd name="T41" fmla="*/ 0 h 209"/>
                  <a:gd name="T42" fmla="*/ 279 w 349"/>
                  <a:gd name="T43" fmla="*/ 2 h 209"/>
                  <a:gd name="T44" fmla="*/ 297 w 349"/>
                  <a:gd name="T45" fmla="*/ 7 h 209"/>
                  <a:gd name="T46" fmla="*/ 316 w 349"/>
                  <a:gd name="T47" fmla="*/ 15 h 209"/>
                  <a:gd name="T48" fmla="*/ 334 w 349"/>
                  <a:gd name="T49" fmla="*/ 29 h 209"/>
                  <a:gd name="T50" fmla="*/ 347 w 349"/>
                  <a:gd name="T51" fmla="*/ 44 h 209"/>
                  <a:gd name="T52" fmla="*/ 349 w 349"/>
                  <a:gd name="T53" fmla="*/ 58 h 209"/>
                  <a:gd name="T54" fmla="*/ 349 w 349"/>
                  <a:gd name="T55" fmla="*/ 69 h 209"/>
                  <a:gd name="T56" fmla="*/ 349 w 349"/>
                  <a:gd name="T57" fmla="*/ 83 h 209"/>
                  <a:gd name="T58" fmla="*/ 347 w 349"/>
                  <a:gd name="T59" fmla="*/ 95 h 209"/>
                  <a:gd name="T60" fmla="*/ 343 w 349"/>
                  <a:gd name="T61" fmla="*/ 108 h 209"/>
                  <a:gd name="T62" fmla="*/ 336 w 349"/>
                  <a:gd name="T63" fmla="*/ 122 h 209"/>
                  <a:gd name="T64" fmla="*/ 330 w 349"/>
                  <a:gd name="T65" fmla="*/ 133 h 209"/>
                  <a:gd name="T66" fmla="*/ 320 w 349"/>
                  <a:gd name="T67" fmla="*/ 147 h 209"/>
                  <a:gd name="T68" fmla="*/ 258 w 349"/>
                  <a:gd name="T69" fmla="*/ 190 h 209"/>
                  <a:gd name="T70" fmla="*/ 202 w 349"/>
                  <a:gd name="T71" fmla="*/ 205 h 209"/>
                  <a:gd name="T72" fmla="*/ 161 w 349"/>
                  <a:gd name="T73" fmla="*/ 205 h 209"/>
                  <a:gd name="T74" fmla="*/ 149 w 349"/>
                  <a:gd name="T75" fmla="*/ 209 h 209"/>
                  <a:gd name="T76" fmla="*/ 149 w 349"/>
                  <a:gd name="T77" fmla="*/ 209 h 209"/>
                  <a:gd name="T78" fmla="*/ 147 w 349"/>
                  <a:gd name="T79" fmla="*/ 209 h 20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9"/>
                  <a:gd name="T121" fmla="*/ 0 h 209"/>
                  <a:gd name="T122" fmla="*/ 349 w 349"/>
                  <a:gd name="T123" fmla="*/ 209 h 20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9" h="209">
                    <a:moveTo>
                      <a:pt x="147" y="209"/>
                    </a:moveTo>
                    <a:lnTo>
                      <a:pt x="134" y="209"/>
                    </a:lnTo>
                    <a:lnTo>
                      <a:pt x="116" y="207"/>
                    </a:lnTo>
                    <a:lnTo>
                      <a:pt x="101" y="207"/>
                    </a:lnTo>
                    <a:lnTo>
                      <a:pt x="83" y="203"/>
                    </a:lnTo>
                    <a:lnTo>
                      <a:pt x="66" y="199"/>
                    </a:lnTo>
                    <a:lnTo>
                      <a:pt x="51" y="194"/>
                    </a:lnTo>
                    <a:lnTo>
                      <a:pt x="33" y="186"/>
                    </a:lnTo>
                    <a:lnTo>
                      <a:pt x="16" y="176"/>
                    </a:lnTo>
                    <a:lnTo>
                      <a:pt x="4" y="149"/>
                    </a:lnTo>
                    <a:lnTo>
                      <a:pt x="0" y="128"/>
                    </a:lnTo>
                    <a:lnTo>
                      <a:pt x="16" y="69"/>
                    </a:lnTo>
                    <a:lnTo>
                      <a:pt x="27" y="54"/>
                    </a:lnTo>
                    <a:lnTo>
                      <a:pt x="58" y="31"/>
                    </a:lnTo>
                    <a:lnTo>
                      <a:pt x="130" y="17"/>
                    </a:lnTo>
                    <a:lnTo>
                      <a:pt x="169" y="7"/>
                    </a:lnTo>
                    <a:lnTo>
                      <a:pt x="188" y="7"/>
                    </a:lnTo>
                    <a:lnTo>
                      <a:pt x="208" y="5"/>
                    </a:lnTo>
                    <a:lnTo>
                      <a:pt x="227" y="4"/>
                    </a:lnTo>
                    <a:lnTo>
                      <a:pt x="243" y="0"/>
                    </a:lnTo>
                    <a:lnTo>
                      <a:pt x="262" y="0"/>
                    </a:lnTo>
                    <a:lnTo>
                      <a:pt x="279" y="2"/>
                    </a:lnTo>
                    <a:lnTo>
                      <a:pt x="297" y="7"/>
                    </a:lnTo>
                    <a:lnTo>
                      <a:pt x="316" y="15"/>
                    </a:lnTo>
                    <a:lnTo>
                      <a:pt x="334" y="29"/>
                    </a:lnTo>
                    <a:lnTo>
                      <a:pt x="347" y="44"/>
                    </a:lnTo>
                    <a:lnTo>
                      <a:pt x="349" y="58"/>
                    </a:lnTo>
                    <a:lnTo>
                      <a:pt x="349" y="69"/>
                    </a:lnTo>
                    <a:lnTo>
                      <a:pt x="349" y="83"/>
                    </a:lnTo>
                    <a:lnTo>
                      <a:pt x="347" y="95"/>
                    </a:lnTo>
                    <a:lnTo>
                      <a:pt x="343" y="108"/>
                    </a:lnTo>
                    <a:lnTo>
                      <a:pt x="336" y="122"/>
                    </a:lnTo>
                    <a:lnTo>
                      <a:pt x="330" y="133"/>
                    </a:lnTo>
                    <a:lnTo>
                      <a:pt x="320" y="147"/>
                    </a:lnTo>
                    <a:lnTo>
                      <a:pt x="258" y="190"/>
                    </a:lnTo>
                    <a:lnTo>
                      <a:pt x="202" y="205"/>
                    </a:lnTo>
                    <a:lnTo>
                      <a:pt x="161" y="205"/>
                    </a:lnTo>
                    <a:lnTo>
                      <a:pt x="149" y="209"/>
                    </a:lnTo>
                    <a:lnTo>
                      <a:pt x="147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7" name="Freeform 1060"/>
              <p:cNvSpPr>
                <a:spLocks/>
              </p:cNvSpPr>
              <p:nvPr/>
            </p:nvSpPr>
            <p:spPr bwMode="auto">
              <a:xfrm>
                <a:off x="2153" y="1598"/>
                <a:ext cx="132" cy="67"/>
              </a:xfrm>
              <a:custGeom>
                <a:avLst/>
                <a:gdLst>
                  <a:gd name="T0" fmla="*/ 105 w 264"/>
                  <a:gd name="T1" fmla="*/ 132 h 134"/>
                  <a:gd name="T2" fmla="*/ 4 w 264"/>
                  <a:gd name="T3" fmla="*/ 88 h 134"/>
                  <a:gd name="T4" fmla="*/ 0 w 264"/>
                  <a:gd name="T5" fmla="*/ 64 h 134"/>
                  <a:gd name="T6" fmla="*/ 12 w 264"/>
                  <a:gd name="T7" fmla="*/ 49 h 134"/>
                  <a:gd name="T8" fmla="*/ 57 w 264"/>
                  <a:gd name="T9" fmla="*/ 24 h 134"/>
                  <a:gd name="T10" fmla="*/ 74 w 264"/>
                  <a:gd name="T11" fmla="*/ 20 h 134"/>
                  <a:gd name="T12" fmla="*/ 90 w 264"/>
                  <a:gd name="T13" fmla="*/ 16 h 134"/>
                  <a:gd name="T14" fmla="*/ 107 w 264"/>
                  <a:gd name="T15" fmla="*/ 14 h 134"/>
                  <a:gd name="T16" fmla="*/ 123 w 264"/>
                  <a:gd name="T17" fmla="*/ 12 h 134"/>
                  <a:gd name="T18" fmla="*/ 138 w 264"/>
                  <a:gd name="T19" fmla="*/ 12 h 134"/>
                  <a:gd name="T20" fmla="*/ 156 w 264"/>
                  <a:gd name="T21" fmla="*/ 10 h 134"/>
                  <a:gd name="T22" fmla="*/ 171 w 264"/>
                  <a:gd name="T23" fmla="*/ 10 h 134"/>
                  <a:gd name="T24" fmla="*/ 189 w 264"/>
                  <a:gd name="T25" fmla="*/ 10 h 134"/>
                  <a:gd name="T26" fmla="*/ 202 w 264"/>
                  <a:gd name="T27" fmla="*/ 18 h 134"/>
                  <a:gd name="T28" fmla="*/ 212 w 264"/>
                  <a:gd name="T29" fmla="*/ 14 h 134"/>
                  <a:gd name="T30" fmla="*/ 218 w 264"/>
                  <a:gd name="T31" fmla="*/ 0 h 134"/>
                  <a:gd name="T32" fmla="*/ 247 w 264"/>
                  <a:gd name="T33" fmla="*/ 10 h 134"/>
                  <a:gd name="T34" fmla="*/ 258 w 264"/>
                  <a:gd name="T35" fmla="*/ 28 h 134"/>
                  <a:gd name="T36" fmla="*/ 264 w 264"/>
                  <a:gd name="T37" fmla="*/ 70 h 134"/>
                  <a:gd name="T38" fmla="*/ 229 w 264"/>
                  <a:gd name="T39" fmla="*/ 111 h 134"/>
                  <a:gd name="T40" fmla="*/ 202 w 264"/>
                  <a:gd name="T41" fmla="*/ 123 h 134"/>
                  <a:gd name="T42" fmla="*/ 185 w 264"/>
                  <a:gd name="T43" fmla="*/ 126 h 134"/>
                  <a:gd name="T44" fmla="*/ 107 w 264"/>
                  <a:gd name="T45" fmla="*/ 134 h 134"/>
                  <a:gd name="T46" fmla="*/ 107 w 264"/>
                  <a:gd name="T47" fmla="*/ 134 h 134"/>
                  <a:gd name="T48" fmla="*/ 105 w 264"/>
                  <a:gd name="T49" fmla="*/ 132 h 1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4"/>
                  <a:gd name="T76" fmla="*/ 0 h 134"/>
                  <a:gd name="T77" fmla="*/ 264 w 264"/>
                  <a:gd name="T78" fmla="*/ 134 h 13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4" h="134">
                    <a:moveTo>
                      <a:pt x="105" y="132"/>
                    </a:moveTo>
                    <a:lnTo>
                      <a:pt x="4" y="88"/>
                    </a:lnTo>
                    <a:lnTo>
                      <a:pt x="0" y="64"/>
                    </a:lnTo>
                    <a:lnTo>
                      <a:pt x="12" y="49"/>
                    </a:lnTo>
                    <a:lnTo>
                      <a:pt x="57" y="24"/>
                    </a:lnTo>
                    <a:lnTo>
                      <a:pt x="74" y="20"/>
                    </a:lnTo>
                    <a:lnTo>
                      <a:pt x="90" y="16"/>
                    </a:lnTo>
                    <a:lnTo>
                      <a:pt x="107" y="14"/>
                    </a:lnTo>
                    <a:lnTo>
                      <a:pt x="123" y="12"/>
                    </a:lnTo>
                    <a:lnTo>
                      <a:pt x="138" y="12"/>
                    </a:lnTo>
                    <a:lnTo>
                      <a:pt x="156" y="10"/>
                    </a:lnTo>
                    <a:lnTo>
                      <a:pt x="171" y="10"/>
                    </a:lnTo>
                    <a:lnTo>
                      <a:pt x="189" y="10"/>
                    </a:lnTo>
                    <a:lnTo>
                      <a:pt x="202" y="18"/>
                    </a:lnTo>
                    <a:lnTo>
                      <a:pt x="212" y="14"/>
                    </a:lnTo>
                    <a:lnTo>
                      <a:pt x="218" y="0"/>
                    </a:lnTo>
                    <a:lnTo>
                      <a:pt x="247" y="10"/>
                    </a:lnTo>
                    <a:lnTo>
                      <a:pt x="258" y="28"/>
                    </a:lnTo>
                    <a:lnTo>
                      <a:pt x="264" y="70"/>
                    </a:lnTo>
                    <a:lnTo>
                      <a:pt x="229" y="111"/>
                    </a:lnTo>
                    <a:lnTo>
                      <a:pt x="202" y="123"/>
                    </a:lnTo>
                    <a:lnTo>
                      <a:pt x="185" y="126"/>
                    </a:lnTo>
                    <a:lnTo>
                      <a:pt x="107" y="134"/>
                    </a:lnTo>
                    <a:lnTo>
                      <a:pt x="105" y="1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8" name="Freeform 1061"/>
              <p:cNvSpPr>
                <a:spLocks/>
              </p:cNvSpPr>
              <p:nvPr/>
            </p:nvSpPr>
            <p:spPr bwMode="auto">
              <a:xfrm>
                <a:off x="1674" y="1578"/>
                <a:ext cx="150" cy="75"/>
              </a:xfrm>
              <a:custGeom>
                <a:avLst/>
                <a:gdLst>
                  <a:gd name="T0" fmla="*/ 90 w 301"/>
                  <a:gd name="T1" fmla="*/ 145 h 149"/>
                  <a:gd name="T2" fmla="*/ 29 w 301"/>
                  <a:gd name="T3" fmla="*/ 135 h 149"/>
                  <a:gd name="T4" fmla="*/ 0 w 301"/>
                  <a:gd name="T5" fmla="*/ 112 h 149"/>
                  <a:gd name="T6" fmla="*/ 0 w 301"/>
                  <a:gd name="T7" fmla="*/ 102 h 149"/>
                  <a:gd name="T8" fmla="*/ 4 w 301"/>
                  <a:gd name="T9" fmla="*/ 73 h 149"/>
                  <a:gd name="T10" fmla="*/ 10 w 301"/>
                  <a:gd name="T11" fmla="*/ 64 h 149"/>
                  <a:gd name="T12" fmla="*/ 16 w 301"/>
                  <a:gd name="T13" fmla="*/ 56 h 149"/>
                  <a:gd name="T14" fmla="*/ 24 w 301"/>
                  <a:gd name="T15" fmla="*/ 48 h 149"/>
                  <a:gd name="T16" fmla="*/ 31 w 301"/>
                  <a:gd name="T17" fmla="*/ 40 h 149"/>
                  <a:gd name="T18" fmla="*/ 39 w 301"/>
                  <a:gd name="T19" fmla="*/ 35 h 149"/>
                  <a:gd name="T20" fmla="*/ 47 w 301"/>
                  <a:gd name="T21" fmla="*/ 31 h 149"/>
                  <a:gd name="T22" fmla="*/ 55 w 301"/>
                  <a:gd name="T23" fmla="*/ 27 h 149"/>
                  <a:gd name="T24" fmla="*/ 62 w 301"/>
                  <a:gd name="T25" fmla="*/ 23 h 149"/>
                  <a:gd name="T26" fmla="*/ 78 w 301"/>
                  <a:gd name="T27" fmla="*/ 19 h 149"/>
                  <a:gd name="T28" fmla="*/ 93 w 301"/>
                  <a:gd name="T29" fmla="*/ 15 h 149"/>
                  <a:gd name="T30" fmla="*/ 109 w 301"/>
                  <a:gd name="T31" fmla="*/ 13 h 149"/>
                  <a:gd name="T32" fmla="*/ 123 w 301"/>
                  <a:gd name="T33" fmla="*/ 7 h 149"/>
                  <a:gd name="T34" fmla="*/ 136 w 301"/>
                  <a:gd name="T35" fmla="*/ 5 h 149"/>
                  <a:gd name="T36" fmla="*/ 152 w 301"/>
                  <a:gd name="T37" fmla="*/ 2 h 149"/>
                  <a:gd name="T38" fmla="*/ 167 w 301"/>
                  <a:gd name="T39" fmla="*/ 2 h 149"/>
                  <a:gd name="T40" fmla="*/ 181 w 301"/>
                  <a:gd name="T41" fmla="*/ 0 h 149"/>
                  <a:gd name="T42" fmla="*/ 196 w 301"/>
                  <a:gd name="T43" fmla="*/ 0 h 149"/>
                  <a:gd name="T44" fmla="*/ 212 w 301"/>
                  <a:gd name="T45" fmla="*/ 0 h 149"/>
                  <a:gd name="T46" fmla="*/ 225 w 301"/>
                  <a:gd name="T47" fmla="*/ 2 h 149"/>
                  <a:gd name="T48" fmla="*/ 239 w 301"/>
                  <a:gd name="T49" fmla="*/ 4 h 149"/>
                  <a:gd name="T50" fmla="*/ 254 w 301"/>
                  <a:gd name="T51" fmla="*/ 7 h 149"/>
                  <a:gd name="T52" fmla="*/ 268 w 301"/>
                  <a:gd name="T53" fmla="*/ 11 h 149"/>
                  <a:gd name="T54" fmla="*/ 284 w 301"/>
                  <a:gd name="T55" fmla="*/ 15 h 149"/>
                  <a:gd name="T56" fmla="*/ 297 w 301"/>
                  <a:gd name="T57" fmla="*/ 23 h 149"/>
                  <a:gd name="T58" fmla="*/ 301 w 301"/>
                  <a:gd name="T59" fmla="*/ 42 h 149"/>
                  <a:gd name="T60" fmla="*/ 301 w 301"/>
                  <a:gd name="T61" fmla="*/ 58 h 149"/>
                  <a:gd name="T62" fmla="*/ 293 w 301"/>
                  <a:gd name="T63" fmla="*/ 75 h 149"/>
                  <a:gd name="T64" fmla="*/ 282 w 301"/>
                  <a:gd name="T65" fmla="*/ 93 h 149"/>
                  <a:gd name="T66" fmla="*/ 256 w 301"/>
                  <a:gd name="T67" fmla="*/ 118 h 149"/>
                  <a:gd name="T68" fmla="*/ 241 w 301"/>
                  <a:gd name="T69" fmla="*/ 126 h 149"/>
                  <a:gd name="T70" fmla="*/ 223 w 301"/>
                  <a:gd name="T71" fmla="*/ 131 h 149"/>
                  <a:gd name="T72" fmla="*/ 204 w 301"/>
                  <a:gd name="T73" fmla="*/ 135 h 149"/>
                  <a:gd name="T74" fmla="*/ 187 w 301"/>
                  <a:gd name="T75" fmla="*/ 139 h 149"/>
                  <a:gd name="T76" fmla="*/ 169 w 301"/>
                  <a:gd name="T77" fmla="*/ 143 h 149"/>
                  <a:gd name="T78" fmla="*/ 152 w 301"/>
                  <a:gd name="T79" fmla="*/ 145 h 149"/>
                  <a:gd name="T80" fmla="*/ 132 w 301"/>
                  <a:gd name="T81" fmla="*/ 147 h 149"/>
                  <a:gd name="T82" fmla="*/ 115 w 301"/>
                  <a:gd name="T83" fmla="*/ 149 h 149"/>
                  <a:gd name="T84" fmla="*/ 97 w 301"/>
                  <a:gd name="T85" fmla="*/ 149 h 149"/>
                  <a:gd name="T86" fmla="*/ 90 w 301"/>
                  <a:gd name="T87" fmla="*/ 145 h 149"/>
                  <a:gd name="T88" fmla="*/ 90 w 301"/>
                  <a:gd name="T89" fmla="*/ 145 h 149"/>
                  <a:gd name="T90" fmla="*/ 90 w 301"/>
                  <a:gd name="T91" fmla="*/ 145 h 14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01"/>
                  <a:gd name="T139" fmla="*/ 0 h 149"/>
                  <a:gd name="T140" fmla="*/ 301 w 301"/>
                  <a:gd name="T141" fmla="*/ 149 h 14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01" h="149">
                    <a:moveTo>
                      <a:pt x="90" y="145"/>
                    </a:moveTo>
                    <a:lnTo>
                      <a:pt x="29" y="135"/>
                    </a:lnTo>
                    <a:lnTo>
                      <a:pt x="0" y="112"/>
                    </a:lnTo>
                    <a:lnTo>
                      <a:pt x="0" y="102"/>
                    </a:lnTo>
                    <a:lnTo>
                      <a:pt x="4" y="73"/>
                    </a:lnTo>
                    <a:lnTo>
                      <a:pt x="10" y="64"/>
                    </a:lnTo>
                    <a:lnTo>
                      <a:pt x="16" y="56"/>
                    </a:lnTo>
                    <a:lnTo>
                      <a:pt x="24" y="48"/>
                    </a:lnTo>
                    <a:lnTo>
                      <a:pt x="31" y="40"/>
                    </a:lnTo>
                    <a:lnTo>
                      <a:pt x="39" y="35"/>
                    </a:lnTo>
                    <a:lnTo>
                      <a:pt x="47" y="31"/>
                    </a:lnTo>
                    <a:lnTo>
                      <a:pt x="55" y="27"/>
                    </a:lnTo>
                    <a:lnTo>
                      <a:pt x="62" y="23"/>
                    </a:lnTo>
                    <a:lnTo>
                      <a:pt x="78" y="19"/>
                    </a:lnTo>
                    <a:lnTo>
                      <a:pt x="93" y="15"/>
                    </a:lnTo>
                    <a:lnTo>
                      <a:pt x="109" y="13"/>
                    </a:lnTo>
                    <a:lnTo>
                      <a:pt x="123" y="7"/>
                    </a:lnTo>
                    <a:lnTo>
                      <a:pt x="136" y="5"/>
                    </a:lnTo>
                    <a:lnTo>
                      <a:pt x="152" y="2"/>
                    </a:lnTo>
                    <a:lnTo>
                      <a:pt x="167" y="2"/>
                    </a:lnTo>
                    <a:lnTo>
                      <a:pt x="181" y="0"/>
                    </a:lnTo>
                    <a:lnTo>
                      <a:pt x="196" y="0"/>
                    </a:lnTo>
                    <a:lnTo>
                      <a:pt x="212" y="0"/>
                    </a:lnTo>
                    <a:lnTo>
                      <a:pt x="225" y="2"/>
                    </a:lnTo>
                    <a:lnTo>
                      <a:pt x="239" y="4"/>
                    </a:lnTo>
                    <a:lnTo>
                      <a:pt x="254" y="7"/>
                    </a:lnTo>
                    <a:lnTo>
                      <a:pt x="268" y="11"/>
                    </a:lnTo>
                    <a:lnTo>
                      <a:pt x="284" y="15"/>
                    </a:lnTo>
                    <a:lnTo>
                      <a:pt x="297" y="23"/>
                    </a:lnTo>
                    <a:lnTo>
                      <a:pt x="301" y="42"/>
                    </a:lnTo>
                    <a:lnTo>
                      <a:pt x="301" y="58"/>
                    </a:lnTo>
                    <a:lnTo>
                      <a:pt x="293" y="75"/>
                    </a:lnTo>
                    <a:lnTo>
                      <a:pt x="282" y="93"/>
                    </a:lnTo>
                    <a:lnTo>
                      <a:pt x="256" y="118"/>
                    </a:lnTo>
                    <a:lnTo>
                      <a:pt x="241" y="126"/>
                    </a:lnTo>
                    <a:lnTo>
                      <a:pt x="223" y="131"/>
                    </a:lnTo>
                    <a:lnTo>
                      <a:pt x="204" y="135"/>
                    </a:lnTo>
                    <a:lnTo>
                      <a:pt x="187" y="139"/>
                    </a:lnTo>
                    <a:lnTo>
                      <a:pt x="169" y="143"/>
                    </a:lnTo>
                    <a:lnTo>
                      <a:pt x="152" y="145"/>
                    </a:lnTo>
                    <a:lnTo>
                      <a:pt x="132" y="147"/>
                    </a:lnTo>
                    <a:lnTo>
                      <a:pt x="115" y="149"/>
                    </a:lnTo>
                    <a:lnTo>
                      <a:pt x="97" y="149"/>
                    </a:lnTo>
                    <a:lnTo>
                      <a:pt x="90" y="14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69" name="Freeform 1062"/>
              <p:cNvSpPr>
                <a:spLocks/>
              </p:cNvSpPr>
              <p:nvPr/>
            </p:nvSpPr>
            <p:spPr bwMode="auto">
              <a:xfrm>
                <a:off x="3700" y="1525"/>
                <a:ext cx="116" cy="70"/>
              </a:xfrm>
              <a:custGeom>
                <a:avLst/>
                <a:gdLst>
                  <a:gd name="T0" fmla="*/ 83 w 232"/>
                  <a:gd name="T1" fmla="*/ 140 h 140"/>
                  <a:gd name="T2" fmla="*/ 66 w 232"/>
                  <a:gd name="T3" fmla="*/ 140 h 140"/>
                  <a:gd name="T4" fmla="*/ 19 w 232"/>
                  <a:gd name="T5" fmla="*/ 120 h 140"/>
                  <a:gd name="T6" fmla="*/ 9 w 232"/>
                  <a:gd name="T7" fmla="*/ 111 h 140"/>
                  <a:gd name="T8" fmla="*/ 0 w 232"/>
                  <a:gd name="T9" fmla="*/ 91 h 140"/>
                  <a:gd name="T10" fmla="*/ 17 w 232"/>
                  <a:gd name="T11" fmla="*/ 39 h 140"/>
                  <a:gd name="T12" fmla="*/ 46 w 232"/>
                  <a:gd name="T13" fmla="*/ 27 h 140"/>
                  <a:gd name="T14" fmla="*/ 79 w 232"/>
                  <a:gd name="T15" fmla="*/ 12 h 140"/>
                  <a:gd name="T16" fmla="*/ 89 w 232"/>
                  <a:gd name="T17" fmla="*/ 6 h 140"/>
                  <a:gd name="T18" fmla="*/ 99 w 232"/>
                  <a:gd name="T19" fmla="*/ 2 h 140"/>
                  <a:gd name="T20" fmla="*/ 108 w 232"/>
                  <a:gd name="T21" fmla="*/ 0 h 140"/>
                  <a:gd name="T22" fmla="*/ 120 w 232"/>
                  <a:gd name="T23" fmla="*/ 0 h 140"/>
                  <a:gd name="T24" fmla="*/ 132 w 232"/>
                  <a:gd name="T25" fmla="*/ 0 h 140"/>
                  <a:gd name="T26" fmla="*/ 143 w 232"/>
                  <a:gd name="T27" fmla="*/ 2 h 140"/>
                  <a:gd name="T28" fmla="*/ 155 w 232"/>
                  <a:gd name="T29" fmla="*/ 4 h 140"/>
                  <a:gd name="T30" fmla="*/ 170 w 232"/>
                  <a:gd name="T31" fmla="*/ 10 h 140"/>
                  <a:gd name="T32" fmla="*/ 199 w 232"/>
                  <a:gd name="T33" fmla="*/ 27 h 140"/>
                  <a:gd name="T34" fmla="*/ 232 w 232"/>
                  <a:gd name="T35" fmla="*/ 76 h 140"/>
                  <a:gd name="T36" fmla="*/ 225 w 232"/>
                  <a:gd name="T37" fmla="*/ 105 h 140"/>
                  <a:gd name="T38" fmla="*/ 172 w 232"/>
                  <a:gd name="T39" fmla="*/ 126 h 140"/>
                  <a:gd name="T40" fmla="*/ 83 w 232"/>
                  <a:gd name="T41" fmla="*/ 140 h 140"/>
                  <a:gd name="T42" fmla="*/ 83 w 232"/>
                  <a:gd name="T43" fmla="*/ 140 h 140"/>
                  <a:gd name="T44" fmla="*/ 83 w 232"/>
                  <a:gd name="T45" fmla="*/ 140 h 1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32"/>
                  <a:gd name="T70" fmla="*/ 0 h 140"/>
                  <a:gd name="T71" fmla="*/ 232 w 232"/>
                  <a:gd name="T72" fmla="*/ 140 h 1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32" h="140">
                    <a:moveTo>
                      <a:pt x="83" y="140"/>
                    </a:moveTo>
                    <a:lnTo>
                      <a:pt x="66" y="140"/>
                    </a:lnTo>
                    <a:lnTo>
                      <a:pt x="19" y="120"/>
                    </a:lnTo>
                    <a:lnTo>
                      <a:pt x="9" y="111"/>
                    </a:lnTo>
                    <a:lnTo>
                      <a:pt x="0" y="91"/>
                    </a:lnTo>
                    <a:lnTo>
                      <a:pt x="17" y="39"/>
                    </a:lnTo>
                    <a:lnTo>
                      <a:pt x="46" y="27"/>
                    </a:lnTo>
                    <a:lnTo>
                      <a:pt x="79" y="12"/>
                    </a:lnTo>
                    <a:lnTo>
                      <a:pt x="89" y="6"/>
                    </a:lnTo>
                    <a:lnTo>
                      <a:pt x="99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3" y="2"/>
                    </a:lnTo>
                    <a:lnTo>
                      <a:pt x="155" y="4"/>
                    </a:lnTo>
                    <a:lnTo>
                      <a:pt x="170" y="10"/>
                    </a:lnTo>
                    <a:lnTo>
                      <a:pt x="199" y="27"/>
                    </a:lnTo>
                    <a:lnTo>
                      <a:pt x="232" y="76"/>
                    </a:lnTo>
                    <a:lnTo>
                      <a:pt x="225" y="105"/>
                    </a:lnTo>
                    <a:lnTo>
                      <a:pt x="172" y="126"/>
                    </a:lnTo>
                    <a:lnTo>
                      <a:pt x="83" y="1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0" name="Freeform 1063"/>
              <p:cNvSpPr>
                <a:spLocks/>
              </p:cNvSpPr>
              <p:nvPr/>
            </p:nvSpPr>
            <p:spPr bwMode="auto">
              <a:xfrm>
                <a:off x="3712" y="1549"/>
                <a:ext cx="88" cy="34"/>
              </a:xfrm>
              <a:custGeom>
                <a:avLst/>
                <a:gdLst>
                  <a:gd name="T0" fmla="*/ 52 w 174"/>
                  <a:gd name="T1" fmla="*/ 68 h 68"/>
                  <a:gd name="T2" fmla="*/ 0 w 174"/>
                  <a:gd name="T3" fmla="*/ 55 h 68"/>
                  <a:gd name="T4" fmla="*/ 2 w 174"/>
                  <a:gd name="T5" fmla="*/ 45 h 68"/>
                  <a:gd name="T6" fmla="*/ 4 w 174"/>
                  <a:gd name="T7" fmla="*/ 35 h 68"/>
                  <a:gd name="T8" fmla="*/ 8 w 174"/>
                  <a:gd name="T9" fmla="*/ 28 h 68"/>
                  <a:gd name="T10" fmla="*/ 13 w 174"/>
                  <a:gd name="T11" fmla="*/ 20 h 68"/>
                  <a:gd name="T12" fmla="*/ 19 w 174"/>
                  <a:gd name="T13" fmla="*/ 14 h 68"/>
                  <a:gd name="T14" fmla="*/ 25 w 174"/>
                  <a:gd name="T15" fmla="*/ 10 h 68"/>
                  <a:gd name="T16" fmla="*/ 35 w 174"/>
                  <a:gd name="T17" fmla="*/ 8 h 68"/>
                  <a:gd name="T18" fmla="*/ 43 w 174"/>
                  <a:gd name="T19" fmla="*/ 4 h 68"/>
                  <a:gd name="T20" fmla="*/ 66 w 174"/>
                  <a:gd name="T21" fmla="*/ 10 h 68"/>
                  <a:gd name="T22" fmla="*/ 85 w 174"/>
                  <a:gd name="T23" fmla="*/ 10 h 68"/>
                  <a:gd name="T24" fmla="*/ 103 w 174"/>
                  <a:gd name="T25" fmla="*/ 4 h 68"/>
                  <a:gd name="T26" fmla="*/ 130 w 174"/>
                  <a:gd name="T27" fmla="*/ 0 h 68"/>
                  <a:gd name="T28" fmla="*/ 174 w 174"/>
                  <a:gd name="T29" fmla="*/ 24 h 68"/>
                  <a:gd name="T30" fmla="*/ 174 w 174"/>
                  <a:gd name="T31" fmla="*/ 41 h 68"/>
                  <a:gd name="T32" fmla="*/ 145 w 174"/>
                  <a:gd name="T33" fmla="*/ 51 h 68"/>
                  <a:gd name="T34" fmla="*/ 138 w 174"/>
                  <a:gd name="T35" fmla="*/ 66 h 68"/>
                  <a:gd name="T36" fmla="*/ 91 w 174"/>
                  <a:gd name="T37" fmla="*/ 68 h 68"/>
                  <a:gd name="T38" fmla="*/ 64 w 174"/>
                  <a:gd name="T39" fmla="*/ 66 h 68"/>
                  <a:gd name="T40" fmla="*/ 54 w 174"/>
                  <a:gd name="T41" fmla="*/ 68 h 68"/>
                  <a:gd name="T42" fmla="*/ 54 w 174"/>
                  <a:gd name="T43" fmla="*/ 68 h 68"/>
                  <a:gd name="T44" fmla="*/ 52 w 174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68"/>
                  <a:gd name="T71" fmla="*/ 174 w 174"/>
                  <a:gd name="T72" fmla="*/ 68 h 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68">
                    <a:moveTo>
                      <a:pt x="52" y="68"/>
                    </a:moveTo>
                    <a:lnTo>
                      <a:pt x="0" y="55"/>
                    </a:lnTo>
                    <a:lnTo>
                      <a:pt x="2" y="45"/>
                    </a:lnTo>
                    <a:lnTo>
                      <a:pt x="4" y="35"/>
                    </a:lnTo>
                    <a:lnTo>
                      <a:pt x="8" y="28"/>
                    </a:lnTo>
                    <a:lnTo>
                      <a:pt x="13" y="20"/>
                    </a:lnTo>
                    <a:lnTo>
                      <a:pt x="19" y="14"/>
                    </a:lnTo>
                    <a:lnTo>
                      <a:pt x="25" y="10"/>
                    </a:lnTo>
                    <a:lnTo>
                      <a:pt x="35" y="8"/>
                    </a:lnTo>
                    <a:lnTo>
                      <a:pt x="43" y="4"/>
                    </a:lnTo>
                    <a:lnTo>
                      <a:pt x="66" y="10"/>
                    </a:lnTo>
                    <a:lnTo>
                      <a:pt x="85" y="10"/>
                    </a:lnTo>
                    <a:lnTo>
                      <a:pt x="103" y="4"/>
                    </a:lnTo>
                    <a:lnTo>
                      <a:pt x="130" y="0"/>
                    </a:lnTo>
                    <a:lnTo>
                      <a:pt x="174" y="24"/>
                    </a:lnTo>
                    <a:lnTo>
                      <a:pt x="174" y="41"/>
                    </a:lnTo>
                    <a:lnTo>
                      <a:pt x="145" y="51"/>
                    </a:lnTo>
                    <a:lnTo>
                      <a:pt x="138" y="66"/>
                    </a:lnTo>
                    <a:lnTo>
                      <a:pt x="91" y="68"/>
                    </a:lnTo>
                    <a:lnTo>
                      <a:pt x="64" y="66"/>
                    </a:lnTo>
                    <a:lnTo>
                      <a:pt x="54" y="68"/>
                    </a:lnTo>
                    <a:lnTo>
                      <a:pt x="52" y="68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1" name="Freeform 1064"/>
              <p:cNvSpPr>
                <a:spLocks/>
              </p:cNvSpPr>
              <p:nvPr/>
            </p:nvSpPr>
            <p:spPr bwMode="auto">
              <a:xfrm>
                <a:off x="3904" y="1442"/>
                <a:ext cx="65" cy="46"/>
              </a:xfrm>
              <a:custGeom>
                <a:avLst/>
                <a:gdLst>
                  <a:gd name="T0" fmla="*/ 66 w 130"/>
                  <a:gd name="T1" fmla="*/ 91 h 93"/>
                  <a:gd name="T2" fmla="*/ 23 w 130"/>
                  <a:gd name="T3" fmla="*/ 82 h 93"/>
                  <a:gd name="T4" fmla="*/ 8 w 130"/>
                  <a:gd name="T5" fmla="*/ 70 h 93"/>
                  <a:gd name="T6" fmla="*/ 0 w 130"/>
                  <a:gd name="T7" fmla="*/ 60 h 93"/>
                  <a:gd name="T8" fmla="*/ 13 w 130"/>
                  <a:gd name="T9" fmla="*/ 14 h 93"/>
                  <a:gd name="T10" fmla="*/ 21 w 130"/>
                  <a:gd name="T11" fmla="*/ 10 h 93"/>
                  <a:gd name="T12" fmla="*/ 62 w 130"/>
                  <a:gd name="T13" fmla="*/ 0 h 93"/>
                  <a:gd name="T14" fmla="*/ 114 w 130"/>
                  <a:gd name="T15" fmla="*/ 29 h 93"/>
                  <a:gd name="T16" fmla="*/ 120 w 130"/>
                  <a:gd name="T17" fmla="*/ 39 h 93"/>
                  <a:gd name="T18" fmla="*/ 126 w 130"/>
                  <a:gd name="T19" fmla="*/ 45 h 93"/>
                  <a:gd name="T20" fmla="*/ 130 w 130"/>
                  <a:gd name="T21" fmla="*/ 55 h 93"/>
                  <a:gd name="T22" fmla="*/ 124 w 130"/>
                  <a:gd name="T23" fmla="*/ 80 h 93"/>
                  <a:gd name="T24" fmla="*/ 114 w 130"/>
                  <a:gd name="T25" fmla="*/ 86 h 93"/>
                  <a:gd name="T26" fmla="*/ 66 w 130"/>
                  <a:gd name="T27" fmla="*/ 93 h 93"/>
                  <a:gd name="T28" fmla="*/ 66 w 130"/>
                  <a:gd name="T29" fmla="*/ 93 h 93"/>
                  <a:gd name="T30" fmla="*/ 66 w 130"/>
                  <a:gd name="T31" fmla="*/ 91 h 9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0"/>
                  <a:gd name="T49" fmla="*/ 0 h 93"/>
                  <a:gd name="T50" fmla="*/ 130 w 130"/>
                  <a:gd name="T51" fmla="*/ 93 h 9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0" h="93">
                    <a:moveTo>
                      <a:pt x="66" y="91"/>
                    </a:moveTo>
                    <a:lnTo>
                      <a:pt x="23" y="82"/>
                    </a:lnTo>
                    <a:lnTo>
                      <a:pt x="8" y="70"/>
                    </a:lnTo>
                    <a:lnTo>
                      <a:pt x="0" y="60"/>
                    </a:lnTo>
                    <a:lnTo>
                      <a:pt x="13" y="14"/>
                    </a:lnTo>
                    <a:lnTo>
                      <a:pt x="21" y="10"/>
                    </a:lnTo>
                    <a:lnTo>
                      <a:pt x="62" y="0"/>
                    </a:lnTo>
                    <a:lnTo>
                      <a:pt x="114" y="29"/>
                    </a:lnTo>
                    <a:lnTo>
                      <a:pt x="120" y="39"/>
                    </a:lnTo>
                    <a:lnTo>
                      <a:pt x="126" y="45"/>
                    </a:lnTo>
                    <a:lnTo>
                      <a:pt x="130" y="55"/>
                    </a:lnTo>
                    <a:lnTo>
                      <a:pt x="124" y="80"/>
                    </a:lnTo>
                    <a:lnTo>
                      <a:pt x="114" y="86"/>
                    </a:lnTo>
                    <a:lnTo>
                      <a:pt x="66" y="93"/>
                    </a:lnTo>
                    <a:lnTo>
                      <a:pt x="66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2" name="Freeform 1065"/>
              <p:cNvSpPr>
                <a:spLocks/>
              </p:cNvSpPr>
              <p:nvPr/>
            </p:nvSpPr>
            <p:spPr bwMode="auto">
              <a:xfrm>
                <a:off x="3916" y="1460"/>
                <a:ext cx="40" cy="15"/>
              </a:xfrm>
              <a:custGeom>
                <a:avLst/>
                <a:gdLst>
                  <a:gd name="T0" fmla="*/ 22 w 80"/>
                  <a:gd name="T1" fmla="*/ 29 h 29"/>
                  <a:gd name="T2" fmla="*/ 6 w 80"/>
                  <a:gd name="T3" fmla="*/ 29 h 29"/>
                  <a:gd name="T4" fmla="*/ 0 w 80"/>
                  <a:gd name="T5" fmla="*/ 12 h 29"/>
                  <a:gd name="T6" fmla="*/ 14 w 80"/>
                  <a:gd name="T7" fmla="*/ 4 h 29"/>
                  <a:gd name="T8" fmla="*/ 18 w 80"/>
                  <a:gd name="T9" fmla="*/ 0 h 29"/>
                  <a:gd name="T10" fmla="*/ 49 w 80"/>
                  <a:gd name="T11" fmla="*/ 6 h 29"/>
                  <a:gd name="T12" fmla="*/ 80 w 80"/>
                  <a:gd name="T13" fmla="*/ 10 h 29"/>
                  <a:gd name="T14" fmla="*/ 22 w 80"/>
                  <a:gd name="T15" fmla="*/ 29 h 29"/>
                  <a:gd name="T16" fmla="*/ 22 w 80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29"/>
                  <a:gd name="T29" fmla="*/ 80 w 80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29">
                    <a:moveTo>
                      <a:pt x="22" y="29"/>
                    </a:moveTo>
                    <a:lnTo>
                      <a:pt x="6" y="29"/>
                    </a:lnTo>
                    <a:lnTo>
                      <a:pt x="0" y="12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49" y="6"/>
                    </a:lnTo>
                    <a:lnTo>
                      <a:pt x="80" y="10"/>
                    </a:ln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3" name="Freeform 1066"/>
              <p:cNvSpPr>
                <a:spLocks/>
              </p:cNvSpPr>
              <p:nvPr/>
            </p:nvSpPr>
            <p:spPr bwMode="auto">
              <a:xfrm>
                <a:off x="3400" y="1438"/>
                <a:ext cx="55" cy="37"/>
              </a:xfrm>
              <a:custGeom>
                <a:avLst/>
                <a:gdLst>
                  <a:gd name="T0" fmla="*/ 47 w 111"/>
                  <a:gd name="T1" fmla="*/ 73 h 73"/>
                  <a:gd name="T2" fmla="*/ 18 w 111"/>
                  <a:gd name="T3" fmla="*/ 62 h 73"/>
                  <a:gd name="T4" fmla="*/ 0 w 111"/>
                  <a:gd name="T5" fmla="*/ 29 h 73"/>
                  <a:gd name="T6" fmla="*/ 12 w 111"/>
                  <a:gd name="T7" fmla="*/ 11 h 73"/>
                  <a:gd name="T8" fmla="*/ 30 w 111"/>
                  <a:gd name="T9" fmla="*/ 1 h 73"/>
                  <a:gd name="T10" fmla="*/ 59 w 111"/>
                  <a:gd name="T11" fmla="*/ 7 h 73"/>
                  <a:gd name="T12" fmla="*/ 64 w 111"/>
                  <a:gd name="T13" fmla="*/ 0 h 73"/>
                  <a:gd name="T14" fmla="*/ 107 w 111"/>
                  <a:gd name="T15" fmla="*/ 29 h 73"/>
                  <a:gd name="T16" fmla="*/ 111 w 111"/>
                  <a:gd name="T17" fmla="*/ 42 h 73"/>
                  <a:gd name="T18" fmla="*/ 105 w 111"/>
                  <a:gd name="T19" fmla="*/ 65 h 73"/>
                  <a:gd name="T20" fmla="*/ 49 w 111"/>
                  <a:gd name="T21" fmla="*/ 73 h 73"/>
                  <a:gd name="T22" fmla="*/ 49 w 111"/>
                  <a:gd name="T23" fmla="*/ 73 h 73"/>
                  <a:gd name="T24" fmla="*/ 47 w 111"/>
                  <a:gd name="T25" fmla="*/ 73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1"/>
                  <a:gd name="T40" fmla="*/ 0 h 73"/>
                  <a:gd name="T41" fmla="*/ 111 w 111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1" h="73">
                    <a:moveTo>
                      <a:pt x="47" y="73"/>
                    </a:moveTo>
                    <a:lnTo>
                      <a:pt x="18" y="62"/>
                    </a:lnTo>
                    <a:lnTo>
                      <a:pt x="0" y="29"/>
                    </a:lnTo>
                    <a:lnTo>
                      <a:pt x="12" y="11"/>
                    </a:lnTo>
                    <a:lnTo>
                      <a:pt x="30" y="1"/>
                    </a:lnTo>
                    <a:lnTo>
                      <a:pt x="59" y="7"/>
                    </a:lnTo>
                    <a:lnTo>
                      <a:pt x="64" y="0"/>
                    </a:lnTo>
                    <a:lnTo>
                      <a:pt x="107" y="29"/>
                    </a:lnTo>
                    <a:lnTo>
                      <a:pt x="111" y="42"/>
                    </a:lnTo>
                    <a:lnTo>
                      <a:pt x="105" y="65"/>
                    </a:lnTo>
                    <a:lnTo>
                      <a:pt x="49" y="73"/>
                    </a:lnTo>
                    <a:lnTo>
                      <a:pt x="47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4" name="Freeform 1067"/>
              <p:cNvSpPr>
                <a:spLocks/>
              </p:cNvSpPr>
              <p:nvPr/>
            </p:nvSpPr>
            <p:spPr bwMode="auto">
              <a:xfrm>
                <a:off x="3419" y="1453"/>
                <a:ext cx="16" cy="7"/>
              </a:xfrm>
              <a:custGeom>
                <a:avLst/>
                <a:gdLst>
                  <a:gd name="T0" fmla="*/ 0 w 33"/>
                  <a:gd name="T1" fmla="*/ 13 h 13"/>
                  <a:gd name="T2" fmla="*/ 4 w 33"/>
                  <a:gd name="T3" fmla="*/ 3 h 13"/>
                  <a:gd name="T4" fmla="*/ 8 w 33"/>
                  <a:gd name="T5" fmla="*/ 0 h 13"/>
                  <a:gd name="T6" fmla="*/ 33 w 33"/>
                  <a:gd name="T7" fmla="*/ 2 h 13"/>
                  <a:gd name="T8" fmla="*/ 2 w 33"/>
                  <a:gd name="T9" fmla="*/ 13 h 13"/>
                  <a:gd name="T10" fmla="*/ 2 w 33"/>
                  <a:gd name="T11" fmla="*/ 13 h 13"/>
                  <a:gd name="T12" fmla="*/ 0 w 33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13"/>
                  <a:gd name="T23" fmla="*/ 33 w 33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13">
                    <a:moveTo>
                      <a:pt x="0" y="13"/>
                    </a:moveTo>
                    <a:lnTo>
                      <a:pt x="4" y="3"/>
                    </a:lnTo>
                    <a:lnTo>
                      <a:pt x="8" y="0"/>
                    </a:lnTo>
                    <a:lnTo>
                      <a:pt x="33" y="2"/>
                    </a:lnTo>
                    <a:lnTo>
                      <a:pt x="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5" name="Freeform 1068"/>
              <p:cNvSpPr>
                <a:spLocks/>
              </p:cNvSpPr>
              <p:nvPr/>
            </p:nvSpPr>
            <p:spPr bwMode="auto">
              <a:xfrm>
                <a:off x="1296" y="641"/>
                <a:ext cx="1295" cy="837"/>
              </a:xfrm>
              <a:custGeom>
                <a:avLst/>
                <a:gdLst>
                  <a:gd name="T0" fmla="*/ 392 w 2589"/>
                  <a:gd name="T1" fmla="*/ 1592 h 1673"/>
                  <a:gd name="T2" fmla="*/ 353 w 2589"/>
                  <a:gd name="T3" fmla="*/ 1510 h 1673"/>
                  <a:gd name="T4" fmla="*/ 301 w 2589"/>
                  <a:gd name="T5" fmla="*/ 1504 h 1673"/>
                  <a:gd name="T6" fmla="*/ 25 w 2589"/>
                  <a:gd name="T7" fmla="*/ 1452 h 1673"/>
                  <a:gd name="T8" fmla="*/ 29 w 2589"/>
                  <a:gd name="T9" fmla="*/ 1231 h 1673"/>
                  <a:gd name="T10" fmla="*/ 107 w 2589"/>
                  <a:gd name="T11" fmla="*/ 1122 h 1673"/>
                  <a:gd name="T12" fmla="*/ 231 w 2589"/>
                  <a:gd name="T13" fmla="*/ 956 h 1673"/>
                  <a:gd name="T14" fmla="*/ 386 w 2589"/>
                  <a:gd name="T15" fmla="*/ 814 h 1673"/>
                  <a:gd name="T16" fmla="*/ 438 w 2589"/>
                  <a:gd name="T17" fmla="*/ 742 h 1673"/>
                  <a:gd name="T18" fmla="*/ 483 w 2589"/>
                  <a:gd name="T19" fmla="*/ 669 h 1673"/>
                  <a:gd name="T20" fmla="*/ 529 w 2589"/>
                  <a:gd name="T21" fmla="*/ 599 h 1673"/>
                  <a:gd name="T22" fmla="*/ 595 w 2589"/>
                  <a:gd name="T23" fmla="*/ 535 h 1673"/>
                  <a:gd name="T24" fmla="*/ 654 w 2589"/>
                  <a:gd name="T25" fmla="*/ 469 h 1673"/>
                  <a:gd name="T26" fmla="*/ 706 w 2589"/>
                  <a:gd name="T27" fmla="*/ 399 h 1673"/>
                  <a:gd name="T28" fmla="*/ 818 w 2589"/>
                  <a:gd name="T29" fmla="*/ 275 h 1673"/>
                  <a:gd name="T30" fmla="*/ 958 w 2589"/>
                  <a:gd name="T31" fmla="*/ 85 h 1673"/>
                  <a:gd name="T32" fmla="*/ 1040 w 2589"/>
                  <a:gd name="T33" fmla="*/ 64 h 1673"/>
                  <a:gd name="T34" fmla="*/ 1109 w 2589"/>
                  <a:gd name="T35" fmla="*/ 60 h 1673"/>
                  <a:gd name="T36" fmla="*/ 1197 w 2589"/>
                  <a:gd name="T37" fmla="*/ 62 h 1673"/>
                  <a:gd name="T38" fmla="*/ 1288 w 2589"/>
                  <a:gd name="T39" fmla="*/ 52 h 1673"/>
                  <a:gd name="T40" fmla="*/ 1377 w 2589"/>
                  <a:gd name="T41" fmla="*/ 43 h 1673"/>
                  <a:gd name="T42" fmla="*/ 1466 w 2589"/>
                  <a:gd name="T43" fmla="*/ 46 h 1673"/>
                  <a:gd name="T44" fmla="*/ 1526 w 2589"/>
                  <a:gd name="T45" fmla="*/ 93 h 1673"/>
                  <a:gd name="T46" fmla="*/ 1507 w 2589"/>
                  <a:gd name="T47" fmla="*/ 159 h 1673"/>
                  <a:gd name="T48" fmla="*/ 1470 w 2589"/>
                  <a:gd name="T49" fmla="*/ 298 h 1673"/>
                  <a:gd name="T50" fmla="*/ 1379 w 2589"/>
                  <a:gd name="T51" fmla="*/ 510 h 1673"/>
                  <a:gd name="T52" fmla="*/ 1526 w 2589"/>
                  <a:gd name="T53" fmla="*/ 616 h 1673"/>
                  <a:gd name="T54" fmla="*/ 1761 w 2589"/>
                  <a:gd name="T55" fmla="*/ 580 h 1673"/>
                  <a:gd name="T56" fmla="*/ 1864 w 2589"/>
                  <a:gd name="T57" fmla="*/ 337 h 1673"/>
                  <a:gd name="T58" fmla="*/ 1953 w 2589"/>
                  <a:gd name="T59" fmla="*/ 136 h 1673"/>
                  <a:gd name="T60" fmla="*/ 2058 w 2589"/>
                  <a:gd name="T61" fmla="*/ 33 h 1673"/>
                  <a:gd name="T62" fmla="*/ 2358 w 2589"/>
                  <a:gd name="T63" fmla="*/ 12 h 1673"/>
                  <a:gd name="T64" fmla="*/ 2488 w 2589"/>
                  <a:gd name="T65" fmla="*/ 12 h 1673"/>
                  <a:gd name="T66" fmla="*/ 2554 w 2589"/>
                  <a:gd name="T67" fmla="*/ 114 h 1673"/>
                  <a:gd name="T68" fmla="*/ 2564 w 2589"/>
                  <a:gd name="T69" fmla="*/ 337 h 1673"/>
                  <a:gd name="T70" fmla="*/ 2513 w 2589"/>
                  <a:gd name="T71" fmla="*/ 692 h 1673"/>
                  <a:gd name="T72" fmla="*/ 2477 w 2589"/>
                  <a:gd name="T73" fmla="*/ 1037 h 1673"/>
                  <a:gd name="T74" fmla="*/ 2453 w 2589"/>
                  <a:gd name="T75" fmla="*/ 1260 h 1673"/>
                  <a:gd name="T76" fmla="*/ 2444 w 2589"/>
                  <a:gd name="T77" fmla="*/ 1357 h 1673"/>
                  <a:gd name="T78" fmla="*/ 2405 w 2589"/>
                  <a:gd name="T79" fmla="*/ 1524 h 1673"/>
                  <a:gd name="T80" fmla="*/ 1691 w 2589"/>
                  <a:gd name="T81" fmla="*/ 1592 h 1673"/>
                  <a:gd name="T82" fmla="*/ 1526 w 2589"/>
                  <a:gd name="T83" fmla="*/ 1502 h 1673"/>
                  <a:gd name="T84" fmla="*/ 1590 w 2589"/>
                  <a:gd name="T85" fmla="*/ 1328 h 1673"/>
                  <a:gd name="T86" fmla="*/ 1635 w 2589"/>
                  <a:gd name="T87" fmla="*/ 1186 h 1673"/>
                  <a:gd name="T88" fmla="*/ 1678 w 2589"/>
                  <a:gd name="T89" fmla="*/ 969 h 1673"/>
                  <a:gd name="T90" fmla="*/ 1202 w 2589"/>
                  <a:gd name="T91" fmla="*/ 987 h 1673"/>
                  <a:gd name="T92" fmla="*/ 1189 w 2589"/>
                  <a:gd name="T93" fmla="*/ 1113 h 1673"/>
                  <a:gd name="T94" fmla="*/ 1117 w 2589"/>
                  <a:gd name="T95" fmla="*/ 1237 h 1673"/>
                  <a:gd name="T96" fmla="*/ 1043 w 2589"/>
                  <a:gd name="T97" fmla="*/ 1371 h 1673"/>
                  <a:gd name="T98" fmla="*/ 1012 w 2589"/>
                  <a:gd name="T99" fmla="*/ 1473 h 1673"/>
                  <a:gd name="T100" fmla="*/ 964 w 2589"/>
                  <a:gd name="T101" fmla="*/ 1561 h 1673"/>
                  <a:gd name="T102" fmla="*/ 884 w 2589"/>
                  <a:gd name="T103" fmla="*/ 1576 h 1673"/>
                  <a:gd name="T104" fmla="*/ 803 w 2589"/>
                  <a:gd name="T105" fmla="*/ 1580 h 1673"/>
                  <a:gd name="T106" fmla="*/ 522 w 2589"/>
                  <a:gd name="T107" fmla="*/ 1658 h 1673"/>
                  <a:gd name="T108" fmla="*/ 465 w 2589"/>
                  <a:gd name="T109" fmla="*/ 1671 h 16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89"/>
                  <a:gd name="T166" fmla="*/ 0 h 1673"/>
                  <a:gd name="T167" fmla="*/ 2589 w 2589"/>
                  <a:gd name="T168" fmla="*/ 1673 h 16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89" h="1673">
                    <a:moveTo>
                      <a:pt x="465" y="1669"/>
                    </a:moveTo>
                    <a:lnTo>
                      <a:pt x="440" y="1667"/>
                    </a:lnTo>
                    <a:lnTo>
                      <a:pt x="400" y="1648"/>
                    </a:lnTo>
                    <a:lnTo>
                      <a:pt x="392" y="1592"/>
                    </a:lnTo>
                    <a:lnTo>
                      <a:pt x="392" y="1532"/>
                    </a:lnTo>
                    <a:lnTo>
                      <a:pt x="380" y="1522"/>
                    </a:lnTo>
                    <a:lnTo>
                      <a:pt x="367" y="1516"/>
                    </a:lnTo>
                    <a:lnTo>
                      <a:pt x="353" y="1510"/>
                    </a:lnTo>
                    <a:lnTo>
                      <a:pt x="339" y="1506"/>
                    </a:lnTo>
                    <a:lnTo>
                      <a:pt x="326" y="1506"/>
                    </a:lnTo>
                    <a:lnTo>
                      <a:pt x="314" y="1504"/>
                    </a:lnTo>
                    <a:lnTo>
                      <a:pt x="301" y="1504"/>
                    </a:lnTo>
                    <a:lnTo>
                      <a:pt x="287" y="1504"/>
                    </a:lnTo>
                    <a:lnTo>
                      <a:pt x="198" y="1512"/>
                    </a:lnTo>
                    <a:lnTo>
                      <a:pt x="70" y="1493"/>
                    </a:lnTo>
                    <a:lnTo>
                      <a:pt x="25" y="1452"/>
                    </a:lnTo>
                    <a:lnTo>
                      <a:pt x="25" y="1438"/>
                    </a:lnTo>
                    <a:lnTo>
                      <a:pt x="0" y="1367"/>
                    </a:lnTo>
                    <a:lnTo>
                      <a:pt x="10" y="1260"/>
                    </a:lnTo>
                    <a:lnTo>
                      <a:pt x="29" y="1231"/>
                    </a:lnTo>
                    <a:lnTo>
                      <a:pt x="47" y="1206"/>
                    </a:lnTo>
                    <a:lnTo>
                      <a:pt x="68" y="1177"/>
                    </a:lnTo>
                    <a:lnTo>
                      <a:pt x="87" y="1150"/>
                    </a:lnTo>
                    <a:lnTo>
                      <a:pt x="107" y="1122"/>
                    </a:lnTo>
                    <a:lnTo>
                      <a:pt x="128" y="1093"/>
                    </a:lnTo>
                    <a:lnTo>
                      <a:pt x="147" y="1064"/>
                    </a:lnTo>
                    <a:lnTo>
                      <a:pt x="165" y="1033"/>
                    </a:lnTo>
                    <a:lnTo>
                      <a:pt x="231" y="956"/>
                    </a:lnTo>
                    <a:lnTo>
                      <a:pt x="283" y="921"/>
                    </a:lnTo>
                    <a:lnTo>
                      <a:pt x="353" y="849"/>
                    </a:lnTo>
                    <a:lnTo>
                      <a:pt x="370" y="832"/>
                    </a:lnTo>
                    <a:lnTo>
                      <a:pt x="386" y="814"/>
                    </a:lnTo>
                    <a:lnTo>
                      <a:pt x="400" y="797"/>
                    </a:lnTo>
                    <a:lnTo>
                      <a:pt x="413" y="777"/>
                    </a:lnTo>
                    <a:lnTo>
                      <a:pt x="427" y="760"/>
                    </a:lnTo>
                    <a:lnTo>
                      <a:pt x="438" y="742"/>
                    </a:lnTo>
                    <a:lnTo>
                      <a:pt x="450" y="725"/>
                    </a:lnTo>
                    <a:lnTo>
                      <a:pt x="460" y="706"/>
                    </a:lnTo>
                    <a:lnTo>
                      <a:pt x="471" y="688"/>
                    </a:lnTo>
                    <a:lnTo>
                      <a:pt x="483" y="669"/>
                    </a:lnTo>
                    <a:lnTo>
                      <a:pt x="493" y="651"/>
                    </a:lnTo>
                    <a:lnTo>
                      <a:pt x="504" y="634"/>
                    </a:lnTo>
                    <a:lnTo>
                      <a:pt x="516" y="616"/>
                    </a:lnTo>
                    <a:lnTo>
                      <a:pt x="529" y="599"/>
                    </a:lnTo>
                    <a:lnTo>
                      <a:pt x="543" y="582"/>
                    </a:lnTo>
                    <a:lnTo>
                      <a:pt x="559" y="562"/>
                    </a:lnTo>
                    <a:lnTo>
                      <a:pt x="582" y="549"/>
                    </a:lnTo>
                    <a:lnTo>
                      <a:pt x="595" y="535"/>
                    </a:lnTo>
                    <a:lnTo>
                      <a:pt x="609" y="521"/>
                    </a:lnTo>
                    <a:lnTo>
                      <a:pt x="624" y="504"/>
                    </a:lnTo>
                    <a:lnTo>
                      <a:pt x="640" y="487"/>
                    </a:lnTo>
                    <a:lnTo>
                      <a:pt x="654" y="469"/>
                    </a:lnTo>
                    <a:lnTo>
                      <a:pt x="669" y="450"/>
                    </a:lnTo>
                    <a:lnTo>
                      <a:pt x="683" y="432"/>
                    </a:lnTo>
                    <a:lnTo>
                      <a:pt x="696" y="417"/>
                    </a:lnTo>
                    <a:lnTo>
                      <a:pt x="706" y="399"/>
                    </a:lnTo>
                    <a:lnTo>
                      <a:pt x="739" y="359"/>
                    </a:lnTo>
                    <a:lnTo>
                      <a:pt x="780" y="312"/>
                    </a:lnTo>
                    <a:lnTo>
                      <a:pt x="791" y="302"/>
                    </a:lnTo>
                    <a:lnTo>
                      <a:pt x="818" y="275"/>
                    </a:lnTo>
                    <a:lnTo>
                      <a:pt x="873" y="217"/>
                    </a:lnTo>
                    <a:lnTo>
                      <a:pt x="890" y="149"/>
                    </a:lnTo>
                    <a:lnTo>
                      <a:pt x="937" y="95"/>
                    </a:lnTo>
                    <a:lnTo>
                      <a:pt x="958" y="85"/>
                    </a:lnTo>
                    <a:lnTo>
                      <a:pt x="987" y="79"/>
                    </a:lnTo>
                    <a:lnTo>
                      <a:pt x="1005" y="72"/>
                    </a:lnTo>
                    <a:lnTo>
                      <a:pt x="1022" y="68"/>
                    </a:lnTo>
                    <a:lnTo>
                      <a:pt x="1040" y="64"/>
                    </a:lnTo>
                    <a:lnTo>
                      <a:pt x="1057" y="62"/>
                    </a:lnTo>
                    <a:lnTo>
                      <a:pt x="1074" y="60"/>
                    </a:lnTo>
                    <a:lnTo>
                      <a:pt x="1090" y="60"/>
                    </a:lnTo>
                    <a:lnTo>
                      <a:pt x="1109" y="60"/>
                    </a:lnTo>
                    <a:lnTo>
                      <a:pt x="1127" y="60"/>
                    </a:lnTo>
                    <a:lnTo>
                      <a:pt x="1150" y="62"/>
                    </a:lnTo>
                    <a:lnTo>
                      <a:pt x="1173" y="62"/>
                    </a:lnTo>
                    <a:lnTo>
                      <a:pt x="1197" y="62"/>
                    </a:lnTo>
                    <a:lnTo>
                      <a:pt x="1220" y="60"/>
                    </a:lnTo>
                    <a:lnTo>
                      <a:pt x="1243" y="58"/>
                    </a:lnTo>
                    <a:lnTo>
                      <a:pt x="1264" y="56"/>
                    </a:lnTo>
                    <a:lnTo>
                      <a:pt x="1288" y="52"/>
                    </a:lnTo>
                    <a:lnTo>
                      <a:pt x="1311" y="50"/>
                    </a:lnTo>
                    <a:lnTo>
                      <a:pt x="1334" y="48"/>
                    </a:lnTo>
                    <a:lnTo>
                      <a:pt x="1358" y="44"/>
                    </a:lnTo>
                    <a:lnTo>
                      <a:pt x="1377" y="43"/>
                    </a:lnTo>
                    <a:lnTo>
                      <a:pt x="1400" y="43"/>
                    </a:lnTo>
                    <a:lnTo>
                      <a:pt x="1424" y="43"/>
                    </a:lnTo>
                    <a:lnTo>
                      <a:pt x="1447" y="43"/>
                    </a:lnTo>
                    <a:lnTo>
                      <a:pt x="1466" y="46"/>
                    </a:lnTo>
                    <a:lnTo>
                      <a:pt x="1489" y="50"/>
                    </a:lnTo>
                    <a:lnTo>
                      <a:pt x="1517" y="62"/>
                    </a:lnTo>
                    <a:lnTo>
                      <a:pt x="1524" y="77"/>
                    </a:lnTo>
                    <a:lnTo>
                      <a:pt x="1526" y="93"/>
                    </a:lnTo>
                    <a:lnTo>
                      <a:pt x="1526" y="110"/>
                    </a:lnTo>
                    <a:lnTo>
                      <a:pt x="1522" y="126"/>
                    </a:lnTo>
                    <a:lnTo>
                      <a:pt x="1515" y="143"/>
                    </a:lnTo>
                    <a:lnTo>
                      <a:pt x="1507" y="159"/>
                    </a:lnTo>
                    <a:lnTo>
                      <a:pt x="1497" y="176"/>
                    </a:lnTo>
                    <a:lnTo>
                      <a:pt x="1489" y="192"/>
                    </a:lnTo>
                    <a:lnTo>
                      <a:pt x="1484" y="246"/>
                    </a:lnTo>
                    <a:lnTo>
                      <a:pt x="1470" y="298"/>
                    </a:lnTo>
                    <a:lnTo>
                      <a:pt x="1451" y="353"/>
                    </a:lnTo>
                    <a:lnTo>
                      <a:pt x="1425" y="403"/>
                    </a:lnTo>
                    <a:lnTo>
                      <a:pt x="1402" y="456"/>
                    </a:lnTo>
                    <a:lnTo>
                      <a:pt x="1379" y="510"/>
                    </a:lnTo>
                    <a:lnTo>
                      <a:pt x="1363" y="562"/>
                    </a:lnTo>
                    <a:lnTo>
                      <a:pt x="1358" y="614"/>
                    </a:lnTo>
                    <a:lnTo>
                      <a:pt x="1406" y="634"/>
                    </a:lnTo>
                    <a:lnTo>
                      <a:pt x="1526" y="616"/>
                    </a:lnTo>
                    <a:lnTo>
                      <a:pt x="1530" y="624"/>
                    </a:lnTo>
                    <a:lnTo>
                      <a:pt x="1697" y="632"/>
                    </a:lnTo>
                    <a:lnTo>
                      <a:pt x="1718" y="624"/>
                    </a:lnTo>
                    <a:lnTo>
                      <a:pt x="1761" y="580"/>
                    </a:lnTo>
                    <a:lnTo>
                      <a:pt x="1817" y="488"/>
                    </a:lnTo>
                    <a:lnTo>
                      <a:pt x="1831" y="440"/>
                    </a:lnTo>
                    <a:lnTo>
                      <a:pt x="1846" y="386"/>
                    </a:lnTo>
                    <a:lnTo>
                      <a:pt x="1864" y="337"/>
                    </a:lnTo>
                    <a:lnTo>
                      <a:pt x="1883" y="285"/>
                    </a:lnTo>
                    <a:lnTo>
                      <a:pt x="1904" y="234"/>
                    </a:lnTo>
                    <a:lnTo>
                      <a:pt x="1928" y="184"/>
                    </a:lnTo>
                    <a:lnTo>
                      <a:pt x="1953" y="136"/>
                    </a:lnTo>
                    <a:lnTo>
                      <a:pt x="1982" y="89"/>
                    </a:lnTo>
                    <a:lnTo>
                      <a:pt x="2029" y="43"/>
                    </a:lnTo>
                    <a:lnTo>
                      <a:pt x="2044" y="41"/>
                    </a:lnTo>
                    <a:lnTo>
                      <a:pt x="2058" y="33"/>
                    </a:lnTo>
                    <a:lnTo>
                      <a:pt x="2160" y="33"/>
                    </a:lnTo>
                    <a:lnTo>
                      <a:pt x="2180" y="37"/>
                    </a:lnTo>
                    <a:lnTo>
                      <a:pt x="2190" y="33"/>
                    </a:lnTo>
                    <a:lnTo>
                      <a:pt x="2358" y="12"/>
                    </a:lnTo>
                    <a:lnTo>
                      <a:pt x="2364" y="6"/>
                    </a:lnTo>
                    <a:lnTo>
                      <a:pt x="2415" y="0"/>
                    </a:lnTo>
                    <a:lnTo>
                      <a:pt x="2467" y="2"/>
                    </a:lnTo>
                    <a:lnTo>
                      <a:pt x="2488" y="12"/>
                    </a:lnTo>
                    <a:lnTo>
                      <a:pt x="2517" y="33"/>
                    </a:lnTo>
                    <a:lnTo>
                      <a:pt x="2521" y="41"/>
                    </a:lnTo>
                    <a:lnTo>
                      <a:pt x="2527" y="89"/>
                    </a:lnTo>
                    <a:lnTo>
                      <a:pt x="2554" y="114"/>
                    </a:lnTo>
                    <a:lnTo>
                      <a:pt x="2577" y="136"/>
                    </a:lnTo>
                    <a:lnTo>
                      <a:pt x="2579" y="145"/>
                    </a:lnTo>
                    <a:lnTo>
                      <a:pt x="2589" y="227"/>
                    </a:lnTo>
                    <a:lnTo>
                      <a:pt x="2564" y="337"/>
                    </a:lnTo>
                    <a:lnTo>
                      <a:pt x="2550" y="395"/>
                    </a:lnTo>
                    <a:lnTo>
                      <a:pt x="2546" y="519"/>
                    </a:lnTo>
                    <a:lnTo>
                      <a:pt x="2527" y="605"/>
                    </a:lnTo>
                    <a:lnTo>
                      <a:pt x="2513" y="692"/>
                    </a:lnTo>
                    <a:lnTo>
                      <a:pt x="2506" y="777"/>
                    </a:lnTo>
                    <a:lnTo>
                      <a:pt x="2496" y="865"/>
                    </a:lnTo>
                    <a:lnTo>
                      <a:pt x="2488" y="952"/>
                    </a:lnTo>
                    <a:lnTo>
                      <a:pt x="2477" y="1037"/>
                    </a:lnTo>
                    <a:lnTo>
                      <a:pt x="2461" y="1124"/>
                    </a:lnTo>
                    <a:lnTo>
                      <a:pt x="2440" y="1212"/>
                    </a:lnTo>
                    <a:lnTo>
                      <a:pt x="2444" y="1233"/>
                    </a:lnTo>
                    <a:lnTo>
                      <a:pt x="2453" y="1260"/>
                    </a:lnTo>
                    <a:lnTo>
                      <a:pt x="2457" y="1283"/>
                    </a:lnTo>
                    <a:lnTo>
                      <a:pt x="2455" y="1309"/>
                    </a:lnTo>
                    <a:lnTo>
                      <a:pt x="2451" y="1334"/>
                    </a:lnTo>
                    <a:lnTo>
                      <a:pt x="2444" y="1357"/>
                    </a:lnTo>
                    <a:lnTo>
                      <a:pt x="2438" y="1384"/>
                    </a:lnTo>
                    <a:lnTo>
                      <a:pt x="2436" y="1407"/>
                    </a:lnTo>
                    <a:lnTo>
                      <a:pt x="2440" y="1433"/>
                    </a:lnTo>
                    <a:lnTo>
                      <a:pt x="2405" y="1524"/>
                    </a:lnTo>
                    <a:lnTo>
                      <a:pt x="2331" y="1543"/>
                    </a:lnTo>
                    <a:lnTo>
                      <a:pt x="2193" y="1547"/>
                    </a:lnTo>
                    <a:lnTo>
                      <a:pt x="1873" y="1557"/>
                    </a:lnTo>
                    <a:lnTo>
                      <a:pt x="1691" y="1592"/>
                    </a:lnTo>
                    <a:lnTo>
                      <a:pt x="1674" y="1592"/>
                    </a:lnTo>
                    <a:lnTo>
                      <a:pt x="1569" y="1570"/>
                    </a:lnTo>
                    <a:lnTo>
                      <a:pt x="1544" y="1551"/>
                    </a:lnTo>
                    <a:lnTo>
                      <a:pt x="1526" y="1502"/>
                    </a:lnTo>
                    <a:lnTo>
                      <a:pt x="1579" y="1423"/>
                    </a:lnTo>
                    <a:lnTo>
                      <a:pt x="1584" y="1404"/>
                    </a:lnTo>
                    <a:lnTo>
                      <a:pt x="1586" y="1365"/>
                    </a:lnTo>
                    <a:lnTo>
                      <a:pt x="1590" y="1328"/>
                    </a:lnTo>
                    <a:lnTo>
                      <a:pt x="1598" y="1293"/>
                    </a:lnTo>
                    <a:lnTo>
                      <a:pt x="1610" y="1256"/>
                    </a:lnTo>
                    <a:lnTo>
                      <a:pt x="1621" y="1221"/>
                    </a:lnTo>
                    <a:lnTo>
                      <a:pt x="1635" y="1186"/>
                    </a:lnTo>
                    <a:lnTo>
                      <a:pt x="1650" y="1150"/>
                    </a:lnTo>
                    <a:lnTo>
                      <a:pt x="1664" y="1113"/>
                    </a:lnTo>
                    <a:lnTo>
                      <a:pt x="1695" y="996"/>
                    </a:lnTo>
                    <a:lnTo>
                      <a:pt x="1678" y="969"/>
                    </a:lnTo>
                    <a:lnTo>
                      <a:pt x="1672" y="963"/>
                    </a:lnTo>
                    <a:lnTo>
                      <a:pt x="1635" y="936"/>
                    </a:lnTo>
                    <a:lnTo>
                      <a:pt x="1232" y="956"/>
                    </a:lnTo>
                    <a:lnTo>
                      <a:pt x="1202" y="987"/>
                    </a:lnTo>
                    <a:lnTo>
                      <a:pt x="1202" y="1020"/>
                    </a:lnTo>
                    <a:lnTo>
                      <a:pt x="1200" y="1051"/>
                    </a:lnTo>
                    <a:lnTo>
                      <a:pt x="1197" y="1082"/>
                    </a:lnTo>
                    <a:lnTo>
                      <a:pt x="1189" y="1113"/>
                    </a:lnTo>
                    <a:lnTo>
                      <a:pt x="1177" y="1142"/>
                    </a:lnTo>
                    <a:lnTo>
                      <a:pt x="1164" y="1175"/>
                    </a:lnTo>
                    <a:lnTo>
                      <a:pt x="1142" y="1206"/>
                    </a:lnTo>
                    <a:lnTo>
                      <a:pt x="1117" y="1237"/>
                    </a:lnTo>
                    <a:lnTo>
                      <a:pt x="1065" y="1293"/>
                    </a:lnTo>
                    <a:lnTo>
                      <a:pt x="1053" y="1320"/>
                    </a:lnTo>
                    <a:lnTo>
                      <a:pt x="1047" y="1343"/>
                    </a:lnTo>
                    <a:lnTo>
                      <a:pt x="1043" y="1371"/>
                    </a:lnTo>
                    <a:lnTo>
                      <a:pt x="1040" y="1396"/>
                    </a:lnTo>
                    <a:lnTo>
                      <a:pt x="1036" y="1421"/>
                    </a:lnTo>
                    <a:lnTo>
                      <a:pt x="1026" y="1446"/>
                    </a:lnTo>
                    <a:lnTo>
                      <a:pt x="1012" y="1473"/>
                    </a:lnTo>
                    <a:lnTo>
                      <a:pt x="991" y="1499"/>
                    </a:lnTo>
                    <a:lnTo>
                      <a:pt x="977" y="1508"/>
                    </a:lnTo>
                    <a:lnTo>
                      <a:pt x="972" y="1551"/>
                    </a:lnTo>
                    <a:lnTo>
                      <a:pt x="964" y="1561"/>
                    </a:lnTo>
                    <a:lnTo>
                      <a:pt x="943" y="1564"/>
                    </a:lnTo>
                    <a:lnTo>
                      <a:pt x="923" y="1570"/>
                    </a:lnTo>
                    <a:lnTo>
                      <a:pt x="904" y="1572"/>
                    </a:lnTo>
                    <a:lnTo>
                      <a:pt x="884" y="1576"/>
                    </a:lnTo>
                    <a:lnTo>
                      <a:pt x="865" y="1578"/>
                    </a:lnTo>
                    <a:lnTo>
                      <a:pt x="844" y="1580"/>
                    </a:lnTo>
                    <a:lnTo>
                      <a:pt x="824" y="1580"/>
                    </a:lnTo>
                    <a:lnTo>
                      <a:pt x="803" y="1580"/>
                    </a:lnTo>
                    <a:lnTo>
                      <a:pt x="634" y="1564"/>
                    </a:lnTo>
                    <a:lnTo>
                      <a:pt x="603" y="1566"/>
                    </a:lnTo>
                    <a:lnTo>
                      <a:pt x="572" y="1588"/>
                    </a:lnTo>
                    <a:lnTo>
                      <a:pt x="522" y="1658"/>
                    </a:lnTo>
                    <a:lnTo>
                      <a:pt x="498" y="1667"/>
                    </a:lnTo>
                    <a:lnTo>
                      <a:pt x="473" y="1673"/>
                    </a:lnTo>
                    <a:lnTo>
                      <a:pt x="465" y="1671"/>
                    </a:lnTo>
                    <a:lnTo>
                      <a:pt x="465" y="16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6" name="Freeform 1069"/>
              <p:cNvSpPr>
                <a:spLocks/>
              </p:cNvSpPr>
              <p:nvPr/>
            </p:nvSpPr>
            <p:spPr bwMode="auto">
              <a:xfrm>
                <a:off x="1307" y="655"/>
                <a:ext cx="1269" cy="808"/>
              </a:xfrm>
              <a:custGeom>
                <a:avLst/>
                <a:gdLst>
                  <a:gd name="T0" fmla="*/ 380 w 2539"/>
                  <a:gd name="T1" fmla="*/ 1479 h 1617"/>
                  <a:gd name="T2" fmla="*/ 320 w 2539"/>
                  <a:gd name="T3" fmla="*/ 1454 h 1617"/>
                  <a:gd name="T4" fmla="*/ 256 w 2539"/>
                  <a:gd name="T5" fmla="*/ 1450 h 1617"/>
                  <a:gd name="T6" fmla="*/ 64 w 2539"/>
                  <a:gd name="T7" fmla="*/ 1439 h 1617"/>
                  <a:gd name="T8" fmla="*/ 10 w 2539"/>
                  <a:gd name="T9" fmla="*/ 1353 h 1617"/>
                  <a:gd name="T10" fmla="*/ 4 w 2539"/>
                  <a:gd name="T11" fmla="*/ 1266 h 1617"/>
                  <a:gd name="T12" fmla="*/ 90 w 2539"/>
                  <a:gd name="T13" fmla="*/ 1138 h 1617"/>
                  <a:gd name="T14" fmla="*/ 134 w 2539"/>
                  <a:gd name="T15" fmla="*/ 1072 h 1617"/>
                  <a:gd name="T16" fmla="*/ 183 w 2539"/>
                  <a:gd name="T17" fmla="*/ 1002 h 1617"/>
                  <a:gd name="T18" fmla="*/ 390 w 2539"/>
                  <a:gd name="T19" fmla="*/ 807 h 1617"/>
                  <a:gd name="T20" fmla="*/ 437 w 2539"/>
                  <a:gd name="T21" fmla="*/ 748 h 1617"/>
                  <a:gd name="T22" fmla="*/ 561 w 2539"/>
                  <a:gd name="T23" fmla="*/ 560 h 1617"/>
                  <a:gd name="T24" fmla="*/ 861 w 2539"/>
                  <a:gd name="T25" fmla="*/ 213 h 1617"/>
                  <a:gd name="T26" fmla="*/ 929 w 2539"/>
                  <a:gd name="T27" fmla="*/ 107 h 1617"/>
                  <a:gd name="T28" fmla="*/ 980 w 2539"/>
                  <a:gd name="T29" fmla="*/ 78 h 1617"/>
                  <a:gd name="T30" fmla="*/ 1092 w 2539"/>
                  <a:gd name="T31" fmla="*/ 62 h 1617"/>
                  <a:gd name="T32" fmla="*/ 1236 w 2539"/>
                  <a:gd name="T33" fmla="*/ 52 h 1617"/>
                  <a:gd name="T34" fmla="*/ 1379 w 2539"/>
                  <a:gd name="T35" fmla="*/ 45 h 1617"/>
                  <a:gd name="T36" fmla="*/ 1468 w 2539"/>
                  <a:gd name="T37" fmla="*/ 72 h 1617"/>
                  <a:gd name="T38" fmla="*/ 1449 w 2539"/>
                  <a:gd name="T39" fmla="*/ 136 h 1617"/>
                  <a:gd name="T40" fmla="*/ 1410 w 2539"/>
                  <a:gd name="T41" fmla="*/ 293 h 1617"/>
                  <a:gd name="T42" fmla="*/ 1304 w 2539"/>
                  <a:gd name="T43" fmla="*/ 537 h 1617"/>
                  <a:gd name="T44" fmla="*/ 1693 w 2539"/>
                  <a:gd name="T45" fmla="*/ 630 h 1617"/>
                  <a:gd name="T46" fmla="*/ 1786 w 2539"/>
                  <a:gd name="T47" fmla="*/ 549 h 1617"/>
                  <a:gd name="T48" fmla="*/ 1850 w 2539"/>
                  <a:gd name="T49" fmla="*/ 382 h 1617"/>
                  <a:gd name="T50" fmla="*/ 1926 w 2539"/>
                  <a:gd name="T51" fmla="*/ 186 h 1617"/>
                  <a:gd name="T52" fmla="*/ 2279 w 2539"/>
                  <a:gd name="T53" fmla="*/ 29 h 1617"/>
                  <a:gd name="T54" fmla="*/ 2395 w 2539"/>
                  <a:gd name="T55" fmla="*/ 0 h 1617"/>
                  <a:gd name="T56" fmla="*/ 2465 w 2539"/>
                  <a:gd name="T57" fmla="*/ 16 h 1617"/>
                  <a:gd name="T58" fmla="*/ 2529 w 2539"/>
                  <a:gd name="T59" fmla="*/ 248 h 1617"/>
                  <a:gd name="T60" fmla="*/ 2492 w 2539"/>
                  <a:gd name="T61" fmla="*/ 452 h 1617"/>
                  <a:gd name="T62" fmla="*/ 2452 w 2539"/>
                  <a:gd name="T63" fmla="*/ 737 h 1617"/>
                  <a:gd name="T64" fmla="*/ 2430 w 2539"/>
                  <a:gd name="T65" fmla="*/ 1006 h 1617"/>
                  <a:gd name="T66" fmla="*/ 2390 w 2539"/>
                  <a:gd name="T67" fmla="*/ 1173 h 1617"/>
                  <a:gd name="T68" fmla="*/ 2395 w 2539"/>
                  <a:gd name="T69" fmla="*/ 1320 h 1617"/>
                  <a:gd name="T70" fmla="*/ 2384 w 2539"/>
                  <a:gd name="T71" fmla="*/ 1439 h 1617"/>
                  <a:gd name="T72" fmla="*/ 2310 w 2539"/>
                  <a:gd name="T73" fmla="*/ 1491 h 1617"/>
                  <a:gd name="T74" fmla="*/ 2250 w 2539"/>
                  <a:gd name="T75" fmla="*/ 1493 h 1617"/>
                  <a:gd name="T76" fmla="*/ 2192 w 2539"/>
                  <a:gd name="T77" fmla="*/ 1493 h 1617"/>
                  <a:gd name="T78" fmla="*/ 1973 w 2539"/>
                  <a:gd name="T79" fmla="*/ 1491 h 1617"/>
                  <a:gd name="T80" fmla="*/ 1876 w 2539"/>
                  <a:gd name="T81" fmla="*/ 1499 h 1617"/>
                  <a:gd name="T82" fmla="*/ 1779 w 2539"/>
                  <a:gd name="T83" fmla="*/ 1514 h 1617"/>
                  <a:gd name="T84" fmla="*/ 1684 w 2539"/>
                  <a:gd name="T85" fmla="*/ 1536 h 1617"/>
                  <a:gd name="T86" fmla="*/ 1606 w 2539"/>
                  <a:gd name="T87" fmla="*/ 1536 h 1617"/>
                  <a:gd name="T88" fmla="*/ 1538 w 2539"/>
                  <a:gd name="T89" fmla="*/ 1495 h 1617"/>
                  <a:gd name="T90" fmla="*/ 1573 w 2539"/>
                  <a:gd name="T91" fmla="*/ 1415 h 1617"/>
                  <a:gd name="T92" fmla="*/ 1676 w 2539"/>
                  <a:gd name="T93" fmla="*/ 1090 h 1617"/>
                  <a:gd name="T94" fmla="*/ 1697 w 2539"/>
                  <a:gd name="T95" fmla="*/ 1004 h 1617"/>
                  <a:gd name="T96" fmla="*/ 1680 w 2539"/>
                  <a:gd name="T97" fmla="*/ 933 h 1617"/>
                  <a:gd name="T98" fmla="*/ 1639 w 2539"/>
                  <a:gd name="T99" fmla="*/ 896 h 1617"/>
                  <a:gd name="T100" fmla="*/ 1148 w 2539"/>
                  <a:gd name="T101" fmla="*/ 973 h 1617"/>
                  <a:gd name="T102" fmla="*/ 1020 w 2539"/>
                  <a:gd name="T103" fmla="*/ 1247 h 1617"/>
                  <a:gd name="T104" fmla="*/ 991 w 2539"/>
                  <a:gd name="T105" fmla="*/ 1346 h 1617"/>
                  <a:gd name="T106" fmla="*/ 925 w 2539"/>
                  <a:gd name="T107" fmla="*/ 1491 h 1617"/>
                  <a:gd name="T108" fmla="*/ 856 w 2539"/>
                  <a:gd name="T109" fmla="*/ 1524 h 1617"/>
                  <a:gd name="T110" fmla="*/ 763 w 2539"/>
                  <a:gd name="T111" fmla="*/ 1524 h 1617"/>
                  <a:gd name="T112" fmla="*/ 702 w 2539"/>
                  <a:gd name="T113" fmla="*/ 1522 h 1617"/>
                  <a:gd name="T114" fmla="*/ 644 w 2539"/>
                  <a:gd name="T115" fmla="*/ 1516 h 1617"/>
                  <a:gd name="T116" fmla="*/ 584 w 2539"/>
                  <a:gd name="T117" fmla="*/ 1516 h 1617"/>
                  <a:gd name="T118" fmla="*/ 472 w 2539"/>
                  <a:gd name="T119" fmla="*/ 1613 h 16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39"/>
                  <a:gd name="T181" fmla="*/ 0 h 1617"/>
                  <a:gd name="T182" fmla="*/ 2539 w 2539"/>
                  <a:gd name="T183" fmla="*/ 1617 h 161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39" h="1617">
                    <a:moveTo>
                      <a:pt x="421" y="1613"/>
                    </a:moveTo>
                    <a:lnTo>
                      <a:pt x="398" y="1596"/>
                    </a:lnTo>
                    <a:lnTo>
                      <a:pt x="404" y="1501"/>
                    </a:lnTo>
                    <a:lnTo>
                      <a:pt x="392" y="1491"/>
                    </a:lnTo>
                    <a:lnTo>
                      <a:pt x="380" y="1479"/>
                    </a:lnTo>
                    <a:lnTo>
                      <a:pt x="369" y="1472"/>
                    </a:lnTo>
                    <a:lnTo>
                      <a:pt x="357" y="1466"/>
                    </a:lnTo>
                    <a:lnTo>
                      <a:pt x="346" y="1460"/>
                    </a:lnTo>
                    <a:lnTo>
                      <a:pt x="334" y="1456"/>
                    </a:lnTo>
                    <a:lnTo>
                      <a:pt x="320" y="1454"/>
                    </a:lnTo>
                    <a:lnTo>
                      <a:pt x="307" y="1450"/>
                    </a:lnTo>
                    <a:lnTo>
                      <a:pt x="295" y="1450"/>
                    </a:lnTo>
                    <a:lnTo>
                      <a:pt x="282" y="1450"/>
                    </a:lnTo>
                    <a:lnTo>
                      <a:pt x="270" y="1450"/>
                    </a:lnTo>
                    <a:lnTo>
                      <a:pt x="256" y="1450"/>
                    </a:lnTo>
                    <a:lnTo>
                      <a:pt x="245" y="1450"/>
                    </a:lnTo>
                    <a:lnTo>
                      <a:pt x="231" y="1448"/>
                    </a:lnTo>
                    <a:lnTo>
                      <a:pt x="218" y="1448"/>
                    </a:lnTo>
                    <a:lnTo>
                      <a:pt x="206" y="1448"/>
                    </a:lnTo>
                    <a:lnTo>
                      <a:pt x="64" y="1439"/>
                    </a:lnTo>
                    <a:lnTo>
                      <a:pt x="35" y="1423"/>
                    </a:lnTo>
                    <a:lnTo>
                      <a:pt x="26" y="1406"/>
                    </a:lnTo>
                    <a:lnTo>
                      <a:pt x="22" y="1388"/>
                    </a:lnTo>
                    <a:lnTo>
                      <a:pt x="16" y="1371"/>
                    </a:lnTo>
                    <a:lnTo>
                      <a:pt x="10" y="1353"/>
                    </a:lnTo>
                    <a:lnTo>
                      <a:pt x="6" y="1336"/>
                    </a:lnTo>
                    <a:lnTo>
                      <a:pt x="2" y="1318"/>
                    </a:lnTo>
                    <a:lnTo>
                      <a:pt x="0" y="1301"/>
                    </a:lnTo>
                    <a:lnTo>
                      <a:pt x="0" y="1283"/>
                    </a:lnTo>
                    <a:lnTo>
                      <a:pt x="4" y="1266"/>
                    </a:lnTo>
                    <a:lnTo>
                      <a:pt x="45" y="1194"/>
                    </a:lnTo>
                    <a:lnTo>
                      <a:pt x="55" y="1179"/>
                    </a:lnTo>
                    <a:lnTo>
                      <a:pt x="68" y="1165"/>
                    </a:lnTo>
                    <a:lnTo>
                      <a:pt x="78" y="1154"/>
                    </a:lnTo>
                    <a:lnTo>
                      <a:pt x="90" y="1138"/>
                    </a:lnTo>
                    <a:lnTo>
                      <a:pt x="99" y="1126"/>
                    </a:lnTo>
                    <a:lnTo>
                      <a:pt x="107" y="1113"/>
                    </a:lnTo>
                    <a:lnTo>
                      <a:pt x="117" y="1099"/>
                    </a:lnTo>
                    <a:lnTo>
                      <a:pt x="124" y="1086"/>
                    </a:lnTo>
                    <a:lnTo>
                      <a:pt x="134" y="1072"/>
                    </a:lnTo>
                    <a:lnTo>
                      <a:pt x="144" y="1059"/>
                    </a:lnTo>
                    <a:lnTo>
                      <a:pt x="152" y="1043"/>
                    </a:lnTo>
                    <a:lnTo>
                      <a:pt x="161" y="1030"/>
                    </a:lnTo>
                    <a:lnTo>
                      <a:pt x="171" y="1016"/>
                    </a:lnTo>
                    <a:lnTo>
                      <a:pt x="183" y="1002"/>
                    </a:lnTo>
                    <a:lnTo>
                      <a:pt x="194" y="987"/>
                    </a:lnTo>
                    <a:lnTo>
                      <a:pt x="210" y="973"/>
                    </a:lnTo>
                    <a:lnTo>
                      <a:pt x="225" y="960"/>
                    </a:lnTo>
                    <a:lnTo>
                      <a:pt x="280" y="913"/>
                    </a:lnTo>
                    <a:lnTo>
                      <a:pt x="390" y="807"/>
                    </a:lnTo>
                    <a:lnTo>
                      <a:pt x="400" y="795"/>
                    </a:lnTo>
                    <a:lnTo>
                      <a:pt x="410" y="783"/>
                    </a:lnTo>
                    <a:lnTo>
                      <a:pt x="419" y="772"/>
                    </a:lnTo>
                    <a:lnTo>
                      <a:pt x="429" y="760"/>
                    </a:lnTo>
                    <a:lnTo>
                      <a:pt x="437" y="748"/>
                    </a:lnTo>
                    <a:lnTo>
                      <a:pt x="444" y="737"/>
                    </a:lnTo>
                    <a:lnTo>
                      <a:pt x="452" y="725"/>
                    </a:lnTo>
                    <a:lnTo>
                      <a:pt x="454" y="713"/>
                    </a:lnTo>
                    <a:lnTo>
                      <a:pt x="507" y="632"/>
                    </a:lnTo>
                    <a:lnTo>
                      <a:pt x="561" y="560"/>
                    </a:lnTo>
                    <a:lnTo>
                      <a:pt x="592" y="523"/>
                    </a:lnTo>
                    <a:lnTo>
                      <a:pt x="650" y="465"/>
                    </a:lnTo>
                    <a:lnTo>
                      <a:pt x="821" y="256"/>
                    </a:lnTo>
                    <a:lnTo>
                      <a:pt x="844" y="231"/>
                    </a:lnTo>
                    <a:lnTo>
                      <a:pt x="861" y="213"/>
                    </a:lnTo>
                    <a:lnTo>
                      <a:pt x="873" y="206"/>
                    </a:lnTo>
                    <a:lnTo>
                      <a:pt x="879" y="151"/>
                    </a:lnTo>
                    <a:lnTo>
                      <a:pt x="902" y="116"/>
                    </a:lnTo>
                    <a:lnTo>
                      <a:pt x="920" y="116"/>
                    </a:lnTo>
                    <a:lnTo>
                      <a:pt x="929" y="107"/>
                    </a:lnTo>
                    <a:lnTo>
                      <a:pt x="939" y="97"/>
                    </a:lnTo>
                    <a:lnTo>
                      <a:pt x="949" y="91"/>
                    </a:lnTo>
                    <a:lnTo>
                      <a:pt x="958" y="85"/>
                    </a:lnTo>
                    <a:lnTo>
                      <a:pt x="968" y="81"/>
                    </a:lnTo>
                    <a:lnTo>
                      <a:pt x="980" y="78"/>
                    </a:lnTo>
                    <a:lnTo>
                      <a:pt x="991" y="72"/>
                    </a:lnTo>
                    <a:lnTo>
                      <a:pt x="1003" y="68"/>
                    </a:lnTo>
                    <a:lnTo>
                      <a:pt x="1032" y="66"/>
                    </a:lnTo>
                    <a:lnTo>
                      <a:pt x="1061" y="64"/>
                    </a:lnTo>
                    <a:lnTo>
                      <a:pt x="1092" y="62"/>
                    </a:lnTo>
                    <a:lnTo>
                      <a:pt x="1121" y="60"/>
                    </a:lnTo>
                    <a:lnTo>
                      <a:pt x="1148" y="58"/>
                    </a:lnTo>
                    <a:lnTo>
                      <a:pt x="1179" y="56"/>
                    </a:lnTo>
                    <a:lnTo>
                      <a:pt x="1209" y="54"/>
                    </a:lnTo>
                    <a:lnTo>
                      <a:pt x="1236" y="52"/>
                    </a:lnTo>
                    <a:lnTo>
                      <a:pt x="1265" y="49"/>
                    </a:lnTo>
                    <a:lnTo>
                      <a:pt x="1294" y="49"/>
                    </a:lnTo>
                    <a:lnTo>
                      <a:pt x="1323" y="47"/>
                    </a:lnTo>
                    <a:lnTo>
                      <a:pt x="1350" y="45"/>
                    </a:lnTo>
                    <a:lnTo>
                      <a:pt x="1379" y="45"/>
                    </a:lnTo>
                    <a:lnTo>
                      <a:pt x="1408" y="45"/>
                    </a:lnTo>
                    <a:lnTo>
                      <a:pt x="1435" y="45"/>
                    </a:lnTo>
                    <a:lnTo>
                      <a:pt x="1465" y="45"/>
                    </a:lnTo>
                    <a:lnTo>
                      <a:pt x="1468" y="58"/>
                    </a:lnTo>
                    <a:lnTo>
                      <a:pt x="1468" y="72"/>
                    </a:lnTo>
                    <a:lnTo>
                      <a:pt x="1468" y="85"/>
                    </a:lnTo>
                    <a:lnTo>
                      <a:pt x="1466" y="97"/>
                    </a:lnTo>
                    <a:lnTo>
                      <a:pt x="1461" y="111"/>
                    </a:lnTo>
                    <a:lnTo>
                      <a:pt x="1455" y="124"/>
                    </a:lnTo>
                    <a:lnTo>
                      <a:pt x="1449" y="136"/>
                    </a:lnTo>
                    <a:lnTo>
                      <a:pt x="1441" y="147"/>
                    </a:lnTo>
                    <a:lnTo>
                      <a:pt x="1432" y="165"/>
                    </a:lnTo>
                    <a:lnTo>
                      <a:pt x="1422" y="194"/>
                    </a:lnTo>
                    <a:lnTo>
                      <a:pt x="1422" y="242"/>
                    </a:lnTo>
                    <a:lnTo>
                      <a:pt x="1410" y="293"/>
                    </a:lnTo>
                    <a:lnTo>
                      <a:pt x="1389" y="341"/>
                    </a:lnTo>
                    <a:lnTo>
                      <a:pt x="1364" y="390"/>
                    </a:lnTo>
                    <a:lnTo>
                      <a:pt x="1340" y="440"/>
                    </a:lnTo>
                    <a:lnTo>
                      <a:pt x="1319" y="489"/>
                    </a:lnTo>
                    <a:lnTo>
                      <a:pt x="1304" y="537"/>
                    </a:lnTo>
                    <a:lnTo>
                      <a:pt x="1300" y="587"/>
                    </a:lnTo>
                    <a:lnTo>
                      <a:pt x="1346" y="630"/>
                    </a:lnTo>
                    <a:lnTo>
                      <a:pt x="1496" y="622"/>
                    </a:lnTo>
                    <a:lnTo>
                      <a:pt x="1614" y="640"/>
                    </a:lnTo>
                    <a:lnTo>
                      <a:pt x="1693" y="630"/>
                    </a:lnTo>
                    <a:lnTo>
                      <a:pt x="1732" y="611"/>
                    </a:lnTo>
                    <a:lnTo>
                      <a:pt x="1748" y="597"/>
                    </a:lnTo>
                    <a:lnTo>
                      <a:pt x="1761" y="582"/>
                    </a:lnTo>
                    <a:lnTo>
                      <a:pt x="1775" y="566"/>
                    </a:lnTo>
                    <a:lnTo>
                      <a:pt x="1786" y="549"/>
                    </a:lnTo>
                    <a:lnTo>
                      <a:pt x="1796" y="531"/>
                    </a:lnTo>
                    <a:lnTo>
                      <a:pt x="1806" y="516"/>
                    </a:lnTo>
                    <a:lnTo>
                      <a:pt x="1816" y="498"/>
                    </a:lnTo>
                    <a:lnTo>
                      <a:pt x="1823" y="481"/>
                    </a:lnTo>
                    <a:lnTo>
                      <a:pt x="1850" y="382"/>
                    </a:lnTo>
                    <a:lnTo>
                      <a:pt x="1866" y="341"/>
                    </a:lnTo>
                    <a:lnTo>
                      <a:pt x="1883" y="302"/>
                    </a:lnTo>
                    <a:lnTo>
                      <a:pt x="1897" y="264"/>
                    </a:lnTo>
                    <a:lnTo>
                      <a:pt x="1911" y="227"/>
                    </a:lnTo>
                    <a:lnTo>
                      <a:pt x="1926" y="186"/>
                    </a:lnTo>
                    <a:lnTo>
                      <a:pt x="1946" y="147"/>
                    </a:lnTo>
                    <a:lnTo>
                      <a:pt x="1967" y="109"/>
                    </a:lnTo>
                    <a:lnTo>
                      <a:pt x="1994" y="68"/>
                    </a:lnTo>
                    <a:lnTo>
                      <a:pt x="2037" y="35"/>
                    </a:lnTo>
                    <a:lnTo>
                      <a:pt x="2279" y="29"/>
                    </a:lnTo>
                    <a:lnTo>
                      <a:pt x="2310" y="23"/>
                    </a:lnTo>
                    <a:lnTo>
                      <a:pt x="2353" y="6"/>
                    </a:lnTo>
                    <a:lnTo>
                      <a:pt x="2366" y="4"/>
                    </a:lnTo>
                    <a:lnTo>
                      <a:pt x="2382" y="2"/>
                    </a:lnTo>
                    <a:lnTo>
                      <a:pt x="2395" y="0"/>
                    </a:lnTo>
                    <a:lnTo>
                      <a:pt x="2409" y="0"/>
                    </a:lnTo>
                    <a:lnTo>
                      <a:pt x="2423" y="2"/>
                    </a:lnTo>
                    <a:lnTo>
                      <a:pt x="2438" y="6"/>
                    </a:lnTo>
                    <a:lnTo>
                      <a:pt x="2452" y="10"/>
                    </a:lnTo>
                    <a:lnTo>
                      <a:pt x="2465" y="16"/>
                    </a:lnTo>
                    <a:lnTo>
                      <a:pt x="2477" y="66"/>
                    </a:lnTo>
                    <a:lnTo>
                      <a:pt x="2535" y="126"/>
                    </a:lnTo>
                    <a:lnTo>
                      <a:pt x="2539" y="165"/>
                    </a:lnTo>
                    <a:lnTo>
                      <a:pt x="2537" y="207"/>
                    </a:lnTo>
                    <a:lnTo>
                      <a:pt x="2529" y="248"/>
                    </a:lnTo>
                    <a:lnTo>
                      <a:pt x="2520" y="289"/>
                    </a:lnTo>
                    <a:lnTo>
                      <a:pt x="2508" y="330"/>
                    </a:lnTo>
                    <a:lnTo>
                      <a:pt x="2500" y="370"/>
                    </a:lnTo>
                    <a:lnTo>
                      <a:pt x="2492" y="411"/>
                    </a:lnTo>
                    <a:lnTo>
                      <a:pt x="2492" y="452"/>
                    </a:lnTo>
                    <a:lnTo>
                      <a:pt x="2490" y="510"/>
                    </a:lnTo>
                    <a:lnTo>
                      <a:pt x="2485" y="566"/>
                    </a:lnTo>
                    <a:lnTo>
                      <a:pt x="2475" y="622"/>
                    </a:lnTo>
                    <a:lnTo>
                      <a:pt x="2463" y="681"/>
                    </a:lnTo>
                    <a:lnTo>
                      <a:pt x="2452" y="737"/>
                    </a:lnTo>
                    <a:lnTo>
                      <a:pt x="2442" y="795"/>
                    </a:lnTo>
                    <a:lnTo>
                      <a:pt x="2436" y="851"/>
                    </a:lnTo>
                    <a:lnTo>
                      <a:pt x="2436" y="907"/>
                    </a:lnTo>
                    <a:lnTo>
                      <a:pt x="2430" y="973"/>
                    </a:lnTo>
                    <a:lnTo>
                      <a:pt x="2430" y="1006"/>
                    </a:lnTo>
                    <a:lnTo>
                      <a:pt x="2425" y="1039"/>
                    </a:lnTo>
                    <a:lnTo>
                      <a:pt x="2415" y="1074"/>
                    </a:lnTo>
                    <a:lnTo>
                      <a:pt x="2405" y="1107"/>
                    </a:lnTo>
                    <a:lnTo>
                      <a:pt x="2397" y="1140"/>
                    </a:lnTo>
                    <a:lnTo>
                      <a:pt x="2390" y="1173"/>
                    </a:lnTo>
                    <a:lnTo>
                      <a:pt x="2394" y="1206"/>
                    </a:lnTo>
                    <a:lnTo>
                      <a:pt x="2403" y="1241"/>
                    </a:lnTo>
                    <a:lnTo>
                      <a:pt x="2413" y="1278"/>
                    </a:lnTo>
                    <a:lnTo>
                      <a:pt x="2403" y="1299"/>
                    </a:lnTo>
                    <a:lnTo>
                      <a:pt x="2395" y="1320"/>
                    </a:lnTo>
                    <a:lnTo>
                      <a:pt x="2390" y="1340"/>
                    </a:lnTo>
                    <a:lnTo>
                      <a:pt x="2388" y="1361"/>
                    </a:lnTo>
                    <a:lnTo>
                      <a:pt x="2390" y="1386"/>
                    </a:lnTo>
                    <a:lnTo>
                      <a:pt x="2390" y="1413"/>
                    </a:lnTo>
                    <a:lnTo>
                      <a:pt x="2384" y="1439"/>
                    </a:lnTo>
                    <a:lnTo>
                      <a:pt x="2370" y="1466"/>
                    </a:lnTo>
                    <a:lnTo>
                      <a:pt x="2353" y="1481"/>
                    </a:lnTo>
                    <a:lnTo>
                      <a:pt x="2333" y="1487"/>
                    </a:lnTo>
                    <a:lnTo>
                      <a:pt x="2320" y="1489"/>
                    </a:lnTo>
                    <a:lnTo>
                      <a:pt x="2310" y="1491"/>
                    </a:lnTo>
                    <a:lnTo>
                      <a:pt x="2297" y="1493"/>
                    </a:lnTo>
                    <a:lnTo>
                      <a:pt x="2285" y="1493"/>
                    </a:lnTo>
                    <a:lnTo>
                      <a:pt x="2273" y="1493"/>
                    </a:lnTo>
                    <a:lnTo>
                      <a:pt x="2262" y="1493"/>
                    </a:lnTo>
                    <a:lnTo>
                      <a:pt x="2250" y="1493"/>
                    </a:lnTo>
                    <a:lnTo>
                      <a:pt x="2238" y="1493"/>
                    </a:lnTo>
                    <a:lnTo>
                      <a:pt x="2225" y="1493"/>
                    </a:lnTo>
                    <a:lnTo>
                      <a:pt x="2213" y="1493"/>
                    </a:lnTo>
                    <a:lnTo>
                      <a:pt x="2203" y="1493"/>
                    </a:lnTo>
                    <a:lnTo>
                      <a:pt x="2192" y="1493"/>
                    </a:lnTo>
                    <a:lnTo>
                      <a:pt x="2178" y="1493"/>
                    </a:lnTo>
                    <a:lnTo>
                      <a:pt x="2167" y="1491"/>
                    </a:lnTo>
                    <a:lnTo>
                      <a:pt x="2155" y="1491"/>
                    </a:lnTo>
                    <a:lnTo>
                      <a:pt x="2143" y="1491"/>
                    </a:lnTo>
                    <a:lnTo>
                      <a:pt x="1973" y="1491"/>
                    </a:lnTo>
                    <a:lnTo>
                      <a:pt x="1953" y="1493"/>
                    </a:lnTo>
                    <a:lnTo>
                      <a:pt x="1934" y="1493"/>
                    </a:lnTo>
                    <a:lnTo>
                      <a:pt x="1914" y="1497"/>
                    </a:lnTo>
                    <a:lnTo>
                      <a:pt x="1895" y="1499"/>
                    </a:lnTo>
                    <a:lnTo>
                      <a:pt x="1876" y="1499"/>
                    </a:lnTo>
                    <a:lnTo>
                      <a:pt x="1856" y="1503"/>
                    </a:lnTo>
                    <a:lnTo>
                      <a:pt x="1837" y="1506"/>
                    </a:lnTo>
                    <a:lnTo>
                      <a:pt x="1819" y="1508"/>
                    </a:lnTo>
                    <a:lnTo>
                      <a:pt x="1800" y="1512"/>
                    </a:lnTo>
                    <a:lnTo>
                      <a:pt x="1779" y="1514"/>
                    </a:lnTo>
                    <a:lnTo>
                      <a:pt x="1761" y="1520"/>
                    </a:lnTo>
                    <a:lnTo>
                      <a:pt x="1742" y="1524"/>
                    </a:lnTo>
                    <a:lnTo>
                      <a:pt x="1722" y="1528"/>
                    </a:lnTo>
                    <a:lnTo>
                      <a:pt x="1703" y="1532"/>
                    </a:lnTo>
                    <a:lnTo>
                      <a:pt x="1684" y="1536"/>
                    </a:lnTo>
                    <a:lnTo>
                      <a:pt x="1662" y="1541"/>
                    </a:lnTo>
                    <a:lnTo>
                      <a:pt x="1649" y="1541"/>
                    </a:lnTo>
                    <a:lnTo>
                      <a:pt x="1633" y="1539"/>
                    </a:lnTo>
                    <a:lnTo>
                      <a:pt x="1620" y="1539"/>
                    </a:lnTo>
                    <a:lnTo>
                      <a:pt x="1606" y="1536"/>
                    </a:lnTo>
                    <a:lnTo>
                      <a:pt x="1593" y="1534"/>
                    </a:lnTo>
                    <a:lnTo>
                      <a:pt x="1577" y="1530"/>
                    </a:lnTo>
                    <a:lnTo>
                      <a:pt x="1563" y="1522"/>
                    </a:lnTo>
                    <a:lnTo>
                      <a:pt x="1550" y="1514"/>
                    </a:lnTo>
                    <a:lnTo>
                      <a:pt x="1538" y="1495"/>
                    </a:lnTo>
                    <a:lnTo>
                      <a:pt x="1532" y="1489"/>
                    </a:lnTo>
                    <a:lnTo>
                      <a:pt x="1540" y="1470"/>
                    </a:lnTo>
                    <a:lnTo>
                      <a:pt x="1552" y="1454"/>
                    </a:lnTo>
                    <a:lnTo>
                      <a:pt x="1562" y="1435"/>
                    </a:lnTo>
                    <a:lnTo>
                      <a:pt x="1573" y="1415"/>
                    </a:lnTo>
                    <a:lnTo>
                      <a:pt x="1583" y="1398"/>
                    </a:lnTo>
                    <a:lnTo>
                      <a:pt x="1589" y="1380"/>
                    </a:lnTo>
                    <a:lnTo>
                      <a:pt x="1593" y="1363"/>
                    </a:lnTo>
                    <a:lnTo>
                      <a:pt x="1591" y="1346"/>
                    </a:lnTo>
                    <a:lnTo>
                      <a:pt x="1676" y="1090"/>
                    </a:lnTo>
                    <a:lnTo>
                      <a:pt x="1674" y="1072"/>
                    </a:lnTo>
                    <a:lnTo>
                      <a:pt x="1680" y="1055"/>
                    </a:lnTo>
                    <a:lnTo>
                      <a:pt x="1684" y="1037"/>
                    </a:lnTo>
                    <a:lnTo>
                      <a:pt x="1691" y="1020"/>
                    </a:lnTo>
                    <a:lnTo>
                      <a:pt x="1697" y="1004"/>
                    </a:lnTo>
                    <a:lnTo>
                      <a:pt x="1701" y="987"/>
                    </a:lnTo>
                    <a:lnTo>
                      <a:pt x="1699" y="971"/>
                    </a:lnTo>
                    <a:lnTo>
                      <a:pt x="1693" y="954"/>
                    </a:lnTo>
                    <a:lnTo>
                      <a:pt x="1686" y="942"/>
                    </a:lnTo>
                    <a:lnTo>
                      <a:pt x="1680" y="933"/>
                    </a:lnTo>
                    <a:lnTo>
                      <a:pt x="1672" y="923"/>
                    </a:lnTo>
                    <a:lnTo>
                      <a:pt x="1664" y="915"/>
                    </a:lnTo>
                    <a:lnTo>
                      <a:pt x="1657" y="907"/>
                    </a:lnTo>
                    <a:lnTo>
                      <a:pt x="1649" y="900"/>
                    </a:lnTo>
                    <a:lnTo>
                      <a:pt x="1639" y="896"/>
                    </a:lnTo>
                    <a:lnTo>
                      <a:pt x="1629" y="892"/>
                    </a:lnTo>
                    <a:lnTo>
                      <a:pt x="1540" y="882"/>
                    </a:lnTo>
                    <a:lnTo>
                      <a:pt x="1197" y="900"/>
                    </a:lnTo>
                    <a:lnTo>
                      <a:pt x="1150" y="950"/>
                    </a:lnTo>
                    <a:lnTo>
                      <a:pt x="1148" y="973"/>
                    </a:lnTo>
                    <a:lnTo>
                      <a:pt x="1148" y="1070"/>
                    </a:lnTo>
                    <a:lnTo>
                      <a:pt x="1069" y="1200"/>
                    </a:lnTo>
                    <a:lnTo>
                      <a:pt x="1048" y="1218"/>
                    </a:lnTo>
                    <a:lnTo>
                      <a:pt x="1040" y="1229"/>
                    </a:lnTo>
                    <a:lnTo>
                      <a:pt x="1020" y="1247"/>
                    </a:lnTo>
                    <a:lnTo>
                      <a:pt x="1011" y="1266"/>
                    </a:lnTo>
                    <a:lnTo>
                      <a:pt x="1005" y="1287"/>
                    </a:lnTo>
                    <a:lnTo>
                      <a:pt x="999" y="1307"/>
                    </a:lnTo>
                    <a:lnTo>
                      <a:pt x="995" y="1326"/>
                    </a:lnTo>
                    <a:lnTo>
                      <a:pt x="991" y="1346"/>
                    </a:lnTo>
                    <a:lnTo>
                      <a:pt x="987" y="1367"/>
                    </a:lnTo>
                    <a:lnTo>
                      <a:pt x="984" y="1386"/>
                    </a:lnTo>
                    <a:lnTo>
                      <a:pt x="980" y="1406"/>
                    </a:lnTo>
                    <a:lnTo>
                      <a:pt x="925" y="1472"/>
                    </a:lnTo>
                    <a:lnTo>
                      <a:pt x="925" y="1491"/>
                    </a:lnTo>
                    <a:lnTo>
                      <a:pt x="914" y="1510"/>
                    </a:lnTo>
                    <a:lnTo>
                      <a:pt x="898" y="1514"/>
                    </a:lnTo>
                    <a:lnTo>
                      <a:pt x="885" y="1518"/>
                    </a:lnTo>
                    <a:lnTo>
                      <a:pt x="869" y="1522"/>
                    </a:lnTo>
                    <a:lnTo>
                      <a:pt x="856" y="1524"/>
                    </a:lnTo>
                    <a:lnTo>
                      <a:pt x="842" y="1526"/>
                    </a:lnTo>
                    <a:lnTo>
                      <a:pt x="828" y="1526"/>
                    </a:lnTo>
                    <a:lnTo>
                      <a:pt x="813" y="1526"/>
                    </a:lnTo>
                    <a:lnTo>
                      <a:pt x="797" y="1524"/>
                    </a:lnTo>
                    <a:lnTo>
                      <a:pt x="763" y="1524"/>
                    </a:lnTo>
                    <a:lnTo>
                      <a:pt x="751" y="1524"/>
                    </a:lnTo>
                    <a:lnTo>
                      <a:pt x="739" y="1524"/>
                    </a:lnTo>
                    <a:lnTo>
                      <a:pt x="726" y="1524"/>
                    </a:lnTo>
                    <a:lnTo>
                      <a:pt x="716" y="1522"/>
                    </a:lnTo>
                    <a:lnTo>
                      <a:pt x="702" y="1522"/>
                    </a:lnTo>
                    <a:lnTo>
                      <a:pt x="691" y="1520"/>
                    </a:lnTo>
                    <a:lnTo>
                      <a:pt x="679" y="1520"/>
                    </a:lnTo>
                    <a:lnTo>
                      <a:pt x="667" y="1518"/>
                    </a:lnTo>
                    <a:lnTo>
                      <a:pt x="656" y="1516"/>
                    </a:lnTo>
                    <a:lnTo>
                      <a:pt x="644" y="1516"/>
                    </a:lnTo>
                    <a:lnTo>
                      <a:pt x="633" y="1516"/>
                    </a:lnTo>
                    <a:lnTo>
                      <a:pt x="621" y="1516"/>
                    </a:lnTo>
                    <a:lnTo>
                      <a:pt x="607" y="1514"/>
                    </a:lnTo>
                    <a:lnTo>
                      <a:pt x="598" y="1516"/>
                    </a:lnTo>
                    <a:lnTo>
                      <a:pt x="584" y="1516"/>
                    </a:lnTo>
                    <a:lnTo>
                      <a:pt x="572" y="1516"/>
                    </a:lnTo>
                    <a:lnTo>
                      <a:pt x="547" y="1528"/>
                    </a:lnTo>
                    <a:lnTo>
                      <a:pt x="526" y="1541"/>
                    </a:lnTo>
                    <a:lnTo>
                      <a:pt x="487" y="1603"/>
                    </a:lnTo>
                    <a:lnTo>
                      <a:pt x="472" y="1613"/>
                    </a:lnTo>
                    <a:lnTo>
                      <a:pt x="429" y="1617"/>
                    </a:lnTo>
                    <a:lnTo>
                      <a:pt x="421" y="161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7" name="Freeform 1070"/>
              <p:cNvSpPr>
                <a:spLocks/>
              </p:cNvSpPr>
              <p:nvPr/>
            </p:nvSpPr>
            <p:spPr bwMode="auto">
              <a:xfrm>
                <a:off x="3087" y="577"/>
                <a:ext cx="802" cy="402"/>
              </a:xfrm>
              <a:custGeom>
                <a:avLst/>
                <a:gdLst>
                  <a:gd name="T0" fmla="*/ 56 w 1604"/>
                  <a:gd name="T1" fmla="*/ 764 h 805"/>
                  <a:gd name="T2" fmla="*/ 17 w 1604"/>
                  <a:gd name="T3" fmla="*/ 611 h 805"/>
                  <a:gd name="T4" fmla="*/ 0 w 1604"/>
                  <a:gd name="T5" fmla="*/ 461 h 805"/>
                  <a:gd name="T6" fmla="*/ 16 w 1604"/>
                  <a:gd name="T7" fmla="*/ 306 h 805"/>
                  <a:gd name="T8" fmla="*/ 23 w 1604"/>
                  <a:gd name="T9" fmla="*/ 244 h 805"/>
                  <a:gd name="T10" fmla="*/ 43 w 1604"/>
                  <a:gd name="T11" fmla="*/ 207 h 805"/>
                  <a:gd name="T12" fmla="*/ 68 w 1604"/>
                  <a:gd name="T13" fmla="*/ 184 h 805"/>
                  <a:gd name="T14" fmla="*/ 91 w 1604"/>
                  <a:gd name="T15" fmla="*/ 159 h 805"/>
                  <a:gd name="T16" fmla="*/ 114 w 1604"/>
                  <a:gd name="T17" fmla="*/ 134 h 805"/>
                  <a:gd name="T18" fmla="*/ 138 w 1604"/>
                  <a:gd name="T19" fmla="*/ 109 h 805"/>
                  <a:gd name="T20" fmla="*/ 173 w 1604"/>
                  <a:gd name="T21" fmla="*/ 85 h 805"/>
                  <a:gd name="T22" fmla="*/ 182 w 1604"/>
                  <a:gd name="T23" fmla="*/ 60 h 805"/>
                  <a:gd name="T24" fmla="*/ 343 w 1604"/>
                  <a:gd name="T25" fmla="*/ 27 h 805"/>
                  <a:gd name="T26" fmla="*/ 582 w 1604"/>
                  <a:gd name="T27" fmla="*/ 12 h 805"/>
                  <a:gd name="T28" fmla="*/ 789 w 1604"/>
                  <a:gd name="T29" fmla="*/ 27 h 805"/>
                  <a:gd name="T30" fmla="*/ 1001 w 1604"/>
                  <a:gd name="T31" fmla="*/ 0 h 805"/>
                  <a:gd name="T32" fmla="*/ 1036 w 1604"/>
                  <a:gd name="T33" fmla="*/ 0 h 805"/>
                  <a:gd name="T34" fmla="*/ 1072 w 1604"/>
                  <a:gd name="T35" fmla="*/ 6 h 805"/>
                  <a:gd name="T36" fmla="*/ 1109 w 1604"/>
                  <a:gd name="T37" fmla="*/ 14 h 805"/>
                  <a:gd name="T38" fmla="*/ 1150 w 1604"/>
                  <a:gd name="T39" fmla="*/ 27 h 805"/>
                  <a:gd name="T40" fmla="*/ 1191 w 1604"/>
                  <a:gd name="T41" fmla="*/ 45 h 805"/>
                  <a:gd name="T42" fmla="*/ 1235 w 1604"/>
                  <a:gd name="T43" fmla="*/ 68 h 805"/>
                  <a:gd name="T44" fmla="*/ 1278 w 1604"/>
                  <a:gd name="T45" fmla="*/ 95 h 805"/>
                  <a:gd name="T46" fmla="*/ 1323 w 1604"/>
                  <a:gd name="T47" fmla="*/ 124 h 805"/>
                  <a:gd name="T48" fmla="*/ 1363 w 1604"/>
                  <a:gd name="T49" fmla="*/ 167 h 805"/>
                  <a:gd name="T50" fmla="*/ 1391 w 1604"/>
                  <a:gd name="T51" fmla="*/ 205 h 805"/>
                  <a:gd name="T52" fmla="*/ 1412 w 1604"/>
                  <a:gd name="T53" fmla="*/ 246 h 805"/>
                  <a:gd name="T54" fmla="*/ 1433 w 1604"/>
                  <a:gd name="T55" fmla="*/ 287 h 805"/>
                  <a:gd name="T56" fmla="*/ 1468 w 1604"/>
                  <a:gd name="T57" fmla="*/ 364 h 805"/>
                  <a:gd name="T58" fmla="*/ 1581 w 1604"/>
                  <a:gd name="T59" fmla="*/ 663 h 805"/>
                  <a:gd name="T60" fmla="*/ 1602 w 1604"/>
                  <a:gd name="T61" fmla="*/ 737 h 805"/>
                  <a:gd name="T62" fmla="*/ 1602 w 1604"/>
                  <a:gd name="T63" fmla="*/ 805 h 805"/>
                  <a:gd name="T64" fmla="*/ 1228 w 1604"/>
                  <a:gd name="T65" fmla="*/ 744 h 805"/>
                  <a:gd name="T66" fmla="*/ 1156 w 1604"/>
                  <a:gd name="T67" fmla="*/ 572 h 805"/>
                  <a:gd name="T68" fmla="*/ 1057 w 1604"/>
                  <a:gd name="T69" fmla="*/ 473 h 805"/>
                  <a:gd name="T70" fmla="*/ 1032 w 1604"/>
                  <a:gd name="T71" fmla="*/ 438 h 805"/>
                  <a:gd name="T72" fmla="*/ 877 w 1604"/>
                  <a:gd name="T73" fmla="*/ 312 h 805"/>
                  <a:gd name="T74" fmla="*/ 832 w 1604"/>
                  <a:gd name="T75" fmla="*/ 297 h 805"/>
                  <a:gd name="T76" fmla="*/ 787 w 1604"/>
                  <a:gd name="T77" fmla="*/ 285 h 805"/>
                  <a:gd name="T78" fmla="*/ 745 w 1604"/>
                  <a:gd name="T79" fmla="*/ 275 h 805"/>
                  <a:gd name="T80" fmla="*/ 702 w 1604"/>
                  <a:gd name="T81" fmla="*/ 269 h 805"/>
                  <a:gd name="T82" fmla="*/ 663 w 1604"/>
                  <a:gd name="T83" fmla="*/ 267 h 805"/>
                  <a:gd name="T84" fmla="*/ 626 w 1604"/>
                  <a:gd name="T85" fmla="*/ 271 h 805"/>
                  <a:gd name="T86" fmla="*/ 592 w 1604"/>
                  <a:gd name="T87" fmla="*/ 281 h 805"/>
                  <a:gd name="T88" fmla="*/ 559 w 1604"/>
                  <a:gd name="T89" fmla="*/ 293 h 805"/>
                  <a:gd name="T90" fmla="*/ 506 w 1604"/>
                  <a:gd name="T91" fmla="*/ 322 h 805"/>
                  <a:gd name="T92" fmla="*/ 462 w 1604"/>
                  <a:gd name="T93" fmla="*/ 399 h 805"/>
                  <a:gd name="T94" fmla="*/ 429 w 1604"/>
                  <a:gd name="T95" fmla="*/ 506 h 805"/>
                  <a:gd name="T96" fmla="*/ 423 w 1604"/>
                  <a:gd name="T97" fmla="*/ 615 h 805"/>
                  <a:gd name="T98" fmla="*/ 434 w 1604"/>
                  <a:gd name="T99" fmla="*/ 723 h 805"/>
                  <a:gd name="T100" fmla="*/ 460 w 1604"/>
                  <a:gd name="T101" fmla="*/ 805 h 805"/>
                  <a:gd name="T102" fmla="*/ 68 w 1604"/>
                  <a:gd name="T103" fmla="*/ 805 h 8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604"/>
                  <a:gd name="T157" fmla="*/ 0 h 805"/>
                  <a:gd name="T158" fmla="*/ 1604 w 1604"/>
                  <a:gd name="T159" fmla="*/ 805 h 8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604" h="805">
                    <a:moveTo>
                      <a:pt x="66" y="805"/>
                    </a:moveTo>
                    <a:lnTo>
                      <a:pt x="56" y="764"/>
                    </a:lnTo>
                    <a:lnTo>
                      <a:pt x="35" y="686"/>
                    </a:lnTo>
                    <a:lnTo>
                      <a:pt x="17" y="611"/>
                    </a:lnTo>
                    <a:lnTo>
                      <a:pt x="6" y="537"/>
                    </a:lnTo>
                    <a:lnTo>
                      <a:pt x="0" y="461"/>
                    </a:lnTo>
                    <a:lnTo>
                      <a:pt x="2" y="384"/>
                    </a:lnTo>
                    <a:lnTo>
                      <a:pt x="16" y="306"/>
                    </a:lnTo>
                    <a:lnTo>
                      <a:pt x="16" y="281"/>
                    </a:lnTo>
                    <a:lnTo>
                      <a:pt x="23" y="244"/>
                    </a:lnTo>
                    <a:lnTo>
                      <a:pt x="37" y="225"/>
                    </a:lnTo>
                    <a:lnTo>
                      <a:pt x="43" y="207"/>
                    </a:lnTo>
                    <a:lnTo>
                      <a:pt x="56" y="196"/>
                    </a:lnTo>
                    <a:lnTo>
                      <a:pt x="68" y="184"/>
                    </a:lnTo>
                    <a:lnTo>
                      <a:pt x="80" y="171"/>
                    </a:lnTo>
                    <a:lnTo>
                      <a:pt x="91" y="159"/>
                    </a:lnTo>
                    <a:lnTo>
                      <a:pt x="103" y="147"/>
                    </a:lnTo>
                    <a:lnTo>
                      <a:pt x="114" y="134"/>
                    </a:lnTo>
                    <a:lnTo>
                      <a:pt x="126" y="120"/>
                    </a:lnTo>
                    <a:lnTo>
                      <a:pt x="138" y="109"/>
                    </a:lnTo>
                    <a:lnTo>
                      <a:pt x="161" y="97"/>
                    </a:lnTo>
                    <a:lnTo>
                      <a:pt x="173" y="85"/>
                    </a:lnTo>
                    <a:lnTo>
                      <a:pt x="186" y="77"/>
                    </a:lnTo>
                    <a:lnTo>
                      <a:pt x="182" y="60"/>
                    </a:lnTo>
                    <a:lnTo>
                      <a:pt x="190" y="43"/>
                    </a:lnTo>
                    <a:lnTo>
                      <a:pt x="343" y="27"/>
                    </a:lnTo>
                    <a:lnTo>
                      <a:pt x="541" y="14"/>
                    </a:lnTo>
                    <a:lnTo>
                      <a:pt x="582" y="12"/>
                    </a:lnTo>
                    <a:lnTo>
                      <a:pt x="749" y="27"/>
                    </a:lnTo>
                    <a:lnTo>
                      <a:pt x="789" y="27"/>
                    </a:lnTo>
                    <a:lnTo>
                      <a:pt x="933" y="2"/>
                    </a:lnTo>
                    <a:lnTo>
                      <a:pt x="1001" y="0"/>
                    </a:lnTo>
                    <a:lnTo>
                      <a:pt x="1018" y="0"/>
                    </a:lnTo>
                    <a:lnTo>
                      <a:pt x="1036" y="0"/>
                    </a:lnTo>
                    <a:lnTo>
                      <a:pt x="1053" y="2"/>
                    </a:lnTo>
                    <a:lnTo>
                      <a:pt x="1072" y="6"/>
                    </a:lnTo>
                    <a:lnTo>
                      <a:pt x="1090" y="10"/>
                    </a:lnTo>
                    <a:lnTo>
                      <a:pt x="1109" y="14"/>
                    </a:lnTo>
                    <a:lnTo>
                      <a:pt x="1131" y="19"/>
                    </a:lnTo>
                    <a:lnTo>
                      <a:pt x="1150" y="27"/>
                    </a:lnTo>
                    <a:lnTo>
                      <a:pt x="1171" y="35"/>
                    </a:lnTo>
                    <a:lnTo>
                      <a:pt x="1191" y="45"/>
                    </a:lnTo>
                    <a:lnTo>
                      <a:pt x="1212" y="56"/>
                    </a:lnTo>
                    <a:lnTo>
                      <a:pt x="1235" y="68"/>
                    </a:lnTo>
                    <a:lnTo>
                      <a:pt x="1257" y="81"/>
                    </a:lnTo>
                    <a:lnTo>
                      <a:pt x="1278" y="95"/>
                    </a:lnTo>
                    <a:lnTo>
                      <a:pt x="1299" y="109"/>
                    </a:lnTo>
                    <a:lnTo>
                      <a:pt x="1323" y="124"/>
                    </a:lnTo>
                    <a:lnTo>
                      <a:pt x="1346" y="147"/>
                    </a:lnTo>
                    <a:lnTo>
                      <a:pt x="1363" y="167"/>
                    </a:lnTo>
                    <a:lnTo>
                      <a:pt x="1379" y="186"/>
                    </a:lnTo>
                    <a:lnTo>
                      <a:pt x="1391" y="205"/>
                    </a:lnTo>
                    <a:lnTo>
                      <a:pt x="1404" y="227"/>
                    </a:lnTo>
                    <a:lnTo>
                      <a:pt x="1412" y="246"/>
                    </a:lnTo>
                    <a:lnTo>
                      <a:pt x="1424" y="267"/>
                    </a:lnTo>
                    <a:lnTo>
                      <a:pt x="1433" y="287"/>
                    </a:lnTo>
                    <a:lnTo>
                      <a:pt x="1453" y="324"/>
                    </a:lnTo>
                    <a:lnTo>
                      <a:pt x="1468" y="364"/>
                    </a:lnTo>
                    <a:lnTo>
                      <a:pt x="1501" y="434"/>
                    </a:lnTo>
                    <a:lnTo>
                      <a:pt x="1581" y="663"/>
                    </a:lnTo>
                    <a:lnTo>
                      <a:pt x="1594" y="698"/>
                    </a:lnTo>
                    <a:lnTo>
                      <a:pt x="1602" y="737"/>
                    </a:lnTo>
                    <a:lnTo>
                      <a:pt x="1604" y="773"/>
                    </a:lnTo>
                    <a:lnTo>
                      <a:pt x="1602" y="805"/>
                    </a:lnTo>
                    <a:lnTo>
                      <a:pt x="1239" y="805"/>
                    </a:lnTo>
                    <a:lnTo>
                      <a:pt x="1228" y="744"/>
                    </a:lnTo>
                    <a:lnTo>
                      <a:pt x="1199" y="675"/>
                    </a:lnTo>
                    <a:lnTo>
                      <a:pt x="1156" y="572"/>
                    </a:lnTo>
                    <a:lnTo>
                      <a:pt x="1127" y="545"/>
                    </a:lnTo>
                    <a:lnTo>
                      <a:pt x="1057" y="473"/>
                    </a:lnTo>
                    <a:lnTo>
                      <a:pt x="1043" y="454"/>
                    </a:lnTo>
                    <a:lnTo>
                      <a:pt x="1032" y="438"/>
                    </a:lnTo>
                    <a:lnTo>
                      <a:pt x="1001" y="407"/>
                    </a:lnTo>
                    <a:lnTo>
                      <a:pt x="877" y="312"/>
                    </a:lnTo>
                    <a:lnTo>
                      <a:pt x="853" y="304"/>
                    </a:lnTo>
                    <a:lnTo>
                      <a:pt x="832" y="297"/>
                    </a:lnTo>
                    <a:lnTo>
                      <a:pt x="809" y="291"/>
                    </a:lnTo>
                    <a:lnTo>
                      <a:pt x="787" y="285"/>
                    </a:lnTo>
                    <a:lnTo>
                      <a:pt x="766" y="279"/>
                    </a:lnTo>
                    <a:lnTo>
                      <a:pt x="745" y="275"/>
                    </a:lnTo>
                    <a:lnTo>
                      <a:pt x="723" y="271"/>
                    </a:lnTo>
                    <a:lnTo>
                      <a:pt x="702" y="269"/>
                    </a:lnTo>
                    <a:lnTo>
                      <a:pt x="685" y="267"/>
                    </a:lnTo>
                    <a:lnTo>
                      <a:pt x="663" y="267"/>
                    </a:lnTo>
                    <a:lnTo>
                      <a:pt x="644" y="267"/>
                    </a:lnTo>
                    <a:lnTo>
                      <a:pt x="626" y="271"/>
                    </a:lnTo>
                    <a:lnTo>
                      <a:pt x="607" y="275"/>
                    </a:lnTo>
                    <a:lnTo>
                      <a:pt x="592" y="281"/>
                    </a:lnTo>
                    <a:lnTo>
                      <a:pt x="574" y="287"/>
                    </a:lnTo>
                    <a:lnTo>
                      <a:pt x="559" y="293"/>
                    </a:lnTo>
                    <a:lnTo>
                      <a:pt x="520" y="316"/>
                    </a:lnTo>
                    <a:lnTo>
                      <a:pt x="506" y="322"/>
                    </a:lnTo>
                    <a:lnTo>
                      <a:pt x="491" y="347"/>
                    </a:lnTo>
                    <a:lnTo>
                      <a:pt x="462" y="399"/>
                    </a:lnTo>
                    <a:lnTo>
                      <a:pt x="440" y="452"/>
                    </a:lnTo>
                    <a:lnTo>
                      <a:pt x="429" y="506"/>
                    </a:lnTo>
                    <a:lnTo>
                      <a:pt x="423" y="560"/>
                    </a:lnTo>
                    <a:lnTo>
                      <a:pt x="423" y="615"/>
                    </a:lnTo>
                    <a:lnTo>
                      <a:pt x="427" y="671"/>
                    </a:lnTo>
                    <a:lnTo>
                      <a:pt x="434" y="723"/>
                    </a:lnTo>
                    <a:lnTo>
                      <a:pt x="446" y="775"/>
                    </a:lnTo>
                    <a:lnTo>
                      <a:pt x="460" y="805"/>
                    </a:lnTo>
                    <a:lnTo>
                      <a:pt x="68" y="805"/>
                    </a:lnTo>
                    <a:lnTo>
                      <a:pt x="66" y="8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8" name="Freeform 1071"/>
              <p:cNvSpPr>
                <a:spLocks/>
              </p:cNvSpPr>
              <p:nvPr/>
            </p:nvSpPr>
            <p:spPr bwMode="auto">
              <a:xfrm>
                <a:off x="3120" y="979"/>
                <a:ext cx="935" cy="416"/>
              </a:xfrm>
              <a:custGeom>
                <a:avLst/>
                <a:gdLst>
                  <a:gd name="T0" fmla="*/ 12 w 1870"/>
                  <a:gd name="T1" fmla="*/ 34 h 831"/>
                  <a:gd name="T2" fmla="*/ 41 w 1870"/>
                  <a:gd name="T3" fmla="*/ 137 h 831"/>
                  <a:gd name="T4" fmla="*/ 64 w 1870"/>
                  <a:gd name="T5" fmla="*/ 186 h 831"/>
                  <a:gd name="T6" fmla="*/ 85 w 1870"/>
                  <a:gd name="T7" fmla="*/ 234 h 831"/>
                  <a:gd name="T8" fmla="*/ 103 w 1870"/>
                  <a:gd name="T9" fmla="*/ 283 h 831"/>
                  <a:gd name="T10" fmla="*/ 124 w 1870"/>
                  <a:gd name="T11" fmla="*/ 331 h 831"/>
                  <a:gd name="T12" fmla="*/ 145 w 1870"/>
                  <a:gd name="T13" fmla="*/ 380 h 831"/>
                  <a:gd name="T14" fmla="*/ 175 w 1870"/>
                  <a:gd name="T15" fmla="*/ 426 h 831"/>
                  <a:gd name="T16" fmla="*/ 211 w 1870"/>
                  <a:gd name="T17" fmla="*/ 475 h 831"/>
                  <a:gd name="T18" fmla="*/ 248 w 1870"/>
                  <a:gd name="T19" fmla="*/ 519 h 831"/>
                  <a:gd name="T20" fmla="*/ 293 w 1870"/>
                  <a:gd name="T21" fmla="*/ 562 h 831"/>
                  <a:gd name="T22" fmla="*/ 343 w 1870"/>
                  <a:gd name="T23" fmla="*/ 602 h 831"/>
                  <a:gd name="T24" fmla="*/ 399 w 1870"/>
                  <a:gd name="T25" fmla="*/ 639 h 831"/>
                  <a:gd name="T26" fmla="*/ 456 w 1870"/>
                  <a:gd name="T27" fmla="*/ 672 h 831"/>
                  <a:gd name="T28" fmla="*/ 516 w 1870"/>
                  <a:gd name="T29" fmla="*/ 703 h 831"/>
                  <a:gd name="T30" fmla="*/ 574 w 1870"/>
                  <a:gd name="T31" fmla="*/ 732 h 831"/>
                  <a:gd name="T32" fmla="*/ 634 w 1870"/>
                  <a:gd name="T33" fmla="*/ 758 h 831"/>
                  <a:gd name="T34" fmla="*/ 690 w 1870"/>
                  <a:gd name="T35" fmla="*/ 779 h 831"/>
                  <a:gd name="T36" fmla="*/ 954 w 1870"/>
                  <a:gd name="T37" fmla="*/ 825 h 831"/>
                  <a:gd name="T38" fmla="*/ 991 w 1870"/>
                  <a:gd name="T39" fmla="*/ 831 h 831"/>
                  <a:gd name="T40" fmla="*/ 1282 w 1870"/>
                  <a:gd name="T41" fmla="*/ 806 h 831"/>
                  <a:gd name="T42" fmla="*/ 1303 w 1870"/>
                  <a:gd name="T43" fmla="*/ 804 h 831"/>
                  <a:gd name="T44" fmla="*/ 1321 w 1870"/>
                  <a:gd name="T45" fmla="*/ 800 h 831"/>
                  <a:gd name="T46" fmla="*/ 1340 w 1870"/>
                  <a:gd name="T47" fmla="*/ 792 h 831"/>
                  <a:gd name="T48" fmla="*/ 1441 w 1870"/>
                  <a:gd name="T49" fmla="*/ 744 h 831"/>
                  <a:gd name="T50" fmla="*/ 1462 w 1870"/>
                  <a:gd name="T51" fmla="*/ 707 h 831"/>
                  <a:gd name="T52" fmla="*/ 1507 w 1870"/>
                  <a:gd name="T53" fmla="*/ 655 h 831"/>
                  <a:gd name="T54" fmla="*/ 1515 w 1870"/>
                  <a:gd name="T55" fmla="*/ 606 h 831"/>
                  <a:gd name="T56" fmla="*/ 1536 w 1870"/>
                  <a:gd name="T57" fmla="*/ 564 h 831"/>
                  <a:gd name="T58" fmla="*/ 1804 w 1870"/>
                  <a:gd name="T59" fmla="*/ 540 h 831"/>
                  <a:gd name="T60" fmla="*/ 1870 w 1870"/>
                  <a:gd name="T61" fmla="*/ 538 h 831"/>
                  <a:gd name="T62" fmla="*/ 1838 w 1870"/>
                  <a:gd name="T63" fmla="*/ 511 h 831"/>
                  <a:gd name="T64" fmla="*/ 1800 w 1870"/>
                  <a:gd name="T65" fmla="*/ 506 h 831"/>
                  <a:gd name="T66" fmla="*/ 1765 w 1870"/>
                  <a:gd name="T67" fmla="*/ 500 h 831"/>
                  <a:gd name="T68" fmla="*/ 1726 w 1870"/>
                  <a:gd name="T69" fmla="*/ 496 h 831"/>
                  <a:gd name="T70" fmla="*/ 1689 w 1870"/>
                  <a:gd name="T71" fmla="*/ 490 h 831"/>
                  <a:gd name="T72" fmla="*/ 1650 w 1870"/>
                  <a:gd name="T73" fmla="*/ 484 h 831"/>
                  <a:gd name="T74" fmla="*/ 1612 w 1870"/>
                  <a:gd name="T75" fmla="*/ 476 h 831"/>
                  <a:gd name="T76" fmla="*/ 1575 w 1870"/>
                  <a:gd name="T77" fmla="*/ 467 h 831"/>
                  <a:gd name="T78" fmla="*/ 1536 w 1870"/>
                  <a:gd name="T79" fmla="*/ 455 h 831"/>
                  <a:gd name="T80" fmla="*/ 1507 w 1870"/>
                  <a:gd name="T81" fmla="*/ 409 h 831"/>
                  <a:gd name="T82" fmla="*/ 1487 w 1870"/>
                  <a:gd name="T83" fmla="*/ 337 h 831"/>
                  <a:gd name="T84" fmla="*/ 1486 w 1870"/>
                  <a:gd name="T85" fmla="*/ 263 h 831"/>
                  <a:gd name="T86" fmla="*/ 1497 w 1870"/>
                  <a:gd name="T87" fmla="*/ 190 h 831"/>
                  <a:gd name="T88" fmla="*/ 1515 w 1870"/>
                  <a:gd name="T89" fmla="*/ 116 h 831"/>
                  <a:gd name="T90" fmla="*/ 1532 w 1870"/>
                  <a:gd name="T91" fmla="*/ 42 h 831"/>
                  <a:gd name="T92" fmla="*/ 1536 w 1870"/>
                  <a:gd name="T93" fmla="*/ 0 h 831"/>
                  <a:gd name="T94" fmla="*/ 1175 w 1870"/>
                  <a:gd name="T95" fmla="*/ 11 h 831"/>
                  <a:gd name="T96" fmla="*/ 1164 w 1870"/>
                  <a:gd name="T97" fmla="*/ 157 h 831"/>
                  <a:gd name="T98" fmla="*/ 1123 w 1870"/>
                  <a:gd name="T99" fmla="*/ 302 h 831"/>
                  <a:gd name="T100" fmla="*/ 1082 w 1870"/>
                  <a:gd name="T101" fmla="*/ 449 h 831"/>
                  <a:gd name="T102" fmla="*/ 1012 w 1870"/>
                  <a:gd name="T103" fmla="*/ 523 h 831"/>
                  <a:gd name="T104" fmla="*/ 941 w 1870"/>
                  <a:gd name="T105" fmla="*/ 537 h 831"/>
                  <a:gd name="T106" fmla="*/ 910 w 1870"/>
                  <a:gd name="T107" fmla="*/ 531 h 831"/>
                  <a:gd name="T108" fmla="*/ 875 w 1870"/>
                  <a:gd name="T109" fmla="*/ 519 h 831"/>
                  <a:gd name="T110" fmla="*/ 836 w 1870"/>
                  <a:gd name="T111" fmla="*/ 506 h 831"/>
                  <a:gd name="T112" fmla="*/ 797 w 1870"/>
                  <a:gd name="T113" fmla="*/ 488 h 831"/>
                  <a:gd name="T114" fmla="*/ 756 w 1870"/>
                  <a:gd name="T115" fmla="*/ 469 h 831"/>
                  <a:gd name="T116" fmla="*/ 719 w 1870"/>
                  <a:gd name="T117" fmla="*/ 449 h 831"/>
                  <a:gd name="T118" fmla="*/ 679 w 1870"/>
                  <a:gd name="T119" fmla="*/ 430 h 831"/>
                  <a:gd name="T120" fmla="*/ 642 w 1870"/>
                  <a:gd name="T121" fmla="*/ 403 h 831"/>
                  <a:gd name="T122" fmla="*/ 394 w 1870"/>
                  <a:gd name="T123" fmla="*/ 0 h 831"/>
                  <a:gd name="T124" fmla="*/ 2 w 1870"/>
                  <a:gd name="T125" fmla="*/ 0 h 8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70"/>
                  <a:gd name="T190" fmla="*/ 0 h 831"/>
                  <a:gd name="T191" fmla="*/ 1870 w 1870"/>
                  <a:gd name="T192" fmla="*/ 831 h 83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70" h="831">
                    <a:moveTo>
                      <a:pt x="0" y="0"/>
                    </a:moveTo>
                    <a:lnTo>
                      <a:pt x="12" y="34"/>
                    </a:lnTo>
                    <a:lnTo>
                      <a:pt x="29" y="112"/>
                    </a:lnTo>
                    <a:lnTo>
                      <a:pt x="41" y="137"/>
                    </a:lnTo>
                    <a:lnTo>
                      <a:pt x="54" y="162"/>
                    </a:lnTo>
                    <a:lnTo>
                      <a:pt x="64" y="186"/>
                    </a:lnTo>
                    <a:lnTo>
                      <a:pt x="74" y="211"/>
                    </a:lnTo>
                    <a:lnTo>
                      <a:pt x="85" y="234"/>
                    </a:lnTo>
                    <a:lnTo>
                      <a:pt x="93" y="259"/>
                    </a:lnTo>
                    <a:lnTo>
                      <a:pt x="103" y="283"/>
                    </a:lnTo>
                    <a:lnTo>
                      <a:pt x="112" y="306"/>
                    </a:lnTo>
                    <a:lnTo>
                      <a:pt x="124" y="331"/>
                    </a:lnTo>
                    <a:lnTo>
                      <a:pt x="136" y="356"/>
                    </a:lnTo>
                    <a:lnTo>
                      <a:pt x="145" y="380"/>
                    </a:lnTo>
                    <a:lnTo>
                      <a:pt x="159" y="403"/>
                    </a:lnTo>
                    <a:lnTo>
                      <a:pt x="175" y="426"/>
                    </a:lnTo>
                    <a:lnTo>
                      <a:pt x="192" y="451"/>
                    </a:lnTo>
                    <a:lnTo>
                      <a:pt x="211" y="475"/>
                    </a:lnTo>
                    <a:lnTo>
                      <a:pt x="235" y="500"/>
                    </a:lnTo>
                    <a:lnTo>
                      <a:pt x="248" y="519"/>
                    </a:lnTo>
                    <a:lnTo>
                      <a:pt x="270" y="540"/>
                    </a:lnTo>
                    <a:lnTo>
                      <a:pt x="293" y="562"/>
                    </a:lnTo>
                    <a:lnTo>
                      <a:pt x="318" y="583"/>
                    </a:lnTo>
                    <a:lnTo>
                      <a:pt x="343" y="602"/>
                    </a:lnTo>
                    <a:lnTo>
                      <a:pt x="370" y="622"/>
                    </a:lnTo>
                    <a:lnTo>
                      <a:pt x="399" y="639"/>
                    </a:lnTo>
                    <a:lnTo>
                      <a:pt x="429" y="657"/>
                    </a:lnTo>
                    <a:lnTo>
                      <a:pt x="456" y="672"/>
                    </a:lnTo>
                    <a:lnTo>
                      <a:pt x="485" y="688"/>
                    </a:lnTo>
                    <a:lnTo>
                      <a:pt x="516" y="703"/>
                    </a:lnTo>
                    <a:lnTo>
                      <a:pt x="545" y="719"/>
                    </a:lnTo>
                    <a:lnTo>
                      <a:pt x="574" y="732"/>
                    </a:lnTo>
                    <a:lnTo>
                      <a:pt x="605" y="746"/>
                    </a:lnTo>
                    <a:lnTo>
                      <a:pt x="634" y="758"/>
                    </a:lnTo>
                    <a:lnTo>
                      <a:pt x="661" y="769"/>
                    </a:lnTo>
                    <a:lnTo>
                      <a:pt x="690" y="779"/>
                    </a:lnTo>
                    <a:lnTo>
                      <a:pt x="803" y="814"/>
                    </a:lnTo>
                    <a:lnTo>
                      <a:pt x="954" y="825"/>
                    </a:lnTo>
                    <a:lnTo>
                      <a:pt x="975" y="827"/>
                    </a:lnTo>
                    <a:lnTo>
                      <a:pt x="991" y="831"/>
                    </a:lnTo>
                    <a:lnTo>
                      <a:pt x="1272" y="806"/>
                    </a:lnTo>
                    <a:lnTo>
                      <a:pt x="1282" y="806"/>
                    </a:lnTo>
                    <a:lnTo>
                      <a:pt x="1294" y="806"/>
                    </a:lnTo>
                    <a:lnTo>
                      <a:pt x="1303" y="804"/>
                    </a:lnTo>
                    <a:lnTo>
                      <a:pt x="1313" y="802"/>
                    </a:lnTo>
                    <a:lnTo>
                      <a:pt x="1321" y="800"/>
                    </a:lnTo>
                    <a:lnTo>
                      <a:pt x="1330" y="796"/>
                    </a:lnTo>
                    <a:lnTo>
                      <a:pt x="1340" y="792"/>
                    </a:lnTo>
                    <a:lnTo>
                      <a:pt x="1350" y="791"/>
                    </a:lnTo>
                    <a:lnTo>
                      <a:pt x="1441" y="744"/>
                    </a:lnTo>
                    <a:lnTo>
                      <a:pt x="1456" y="723"/>
                    </a:lnTo>
                    <a:lnTo>
                      <a:pt x="1462" y="707"/>
                    </a:lnTo>
                    <a:lnTo>
                      <a:pt x="1482" y="690"/>
                    </a:lnTo>
                    <a:lnTo>
                      <a:pt x="1507" y="655"/>
                    </a:lnTo>
                    <a:lnTo>
                      <a:pt x="1509" y="632"/>
                    </a:lnTo>
                    <a:lnTo>
                      <a:pt x="1515" y="606"/>
                    </a:lnTo>
                    <a:lnTo>
                      <a:pt x="1524" y="583"/>
                    </a:lnTo>
                    <a:lnTo>
                      <a:pt x="1536" y="564"/>
                    </a:lnTo>
                    <a:lnTo>
                      <a:pt x="1550" y="546"/>
                    </a:lnTo>
                    <a:lnTo>
                      <a:pt x="1804" y="540"/>
                    </a:lnTo>
                    <a:lnTo>
                      <a:pt x="1852" y="540"/>
                    </a:lnTo>
                    <a:lnTo>
                      <a:pt x="1870" y="538"/>
                    </a:lnTo>
                    <a:lnTo>
                      <a:pt x="1870" y="523"/>
                    </a:lnTo>
                    <a:lnTo>
                      <a:pt x="1838" y="511"/>
                    </a:lnTo>
                    <a:lnTo>
                      <a:pt x="1819" y="507"/>
                    </a:lnTo>
                    <a:lnTo>
                      <a:pt x="1800" y="506"/>
                    </a:lnTo>
                    <a:lnTo>
                      <a:pt x="1782" y="502"/>
                    </a:lnTo>
                    <a:lnTo>
                      <a:pt x="1765" y="500"/>
                    </a:lnTo>
                    <a:lnTo>
                      <a:pt x="1745" y="498"/>
                    </a:lnTo>
                    <a:lnTo>
                      <a:pt x="1726" y="496"/>
                    </a:lnTo>
                    <a:lnTo>
                      <a:pt x="1707" y="492"/>
                    </a:lnTo>
                    <a:lnTo>
                      <a:pt x="1689" y="490"/>
                    </a:lnTo>
                    <a:lnTo>
                      <a:pt x="1670" y="488"/>
                    </a:lnTo>
                    <a:lnTo>
                      <a:pt x="1650" y="484"/>
                    </a:lnTo>
                    <a:lnTo>
                      <a:pt x="1631" y="482"/>
                    </a:lnTo>
                    <a:lnTo>
                      <a:pt x="1612" y="476"/>
                    </a:lnTo>
                    <a:lnTo>
                      <a:pt x="1592" y="473"/>
                    </a:lnTo>
                    <a:lnTo>
                      <a:pt x="1575" y="467"/>
                    </a:lnTo>
                    <a:lnTo>
                      <a:pt x="1553" y="461"/>
                    </a:lnTo>
                    <a:lnTo>
                      <a:pt x="1536" y="455"/>
                    </a:lnTo>
                    <a:lnTo>
                      <a:pt x="1528" y="445"/>
                    </a:lnTo>
                    <a:lnTo>
                      <a:pt x="1507" y="409"/>
                    </a:lnTo>
                    <a:lnTo>
                      <a:pt x="1495" y="374"/>
                    </a:lnTo>
                    <a:lnTo>
                      <a:pt x="1487" y="337"/>
                    </a:lnTo>
                    <a:lnTo>
                      <a:pt x="1484" y="300"/>
                    </a:lnTo>
                    <a:lnTo>
                      <a:pt x="1486" y="263"/>
                    </a:lnTo>
                    <a:lnTo>
                      <a:pt x="1491" y="226"/>
                    </a:lnTo>
                    <a:lnTo>
                      <a:pt x="1497" y="190"/>
                    </a:lnTo>
                    <a:lnTo>
                      <a:pt x="1507" y="153"/>
                    </a:lnTo>
                    <a:lnTo>
                      <a:pt x="1515" y="116"/>
                    </a:lnTo>
                    <a:lnTo>
                      <a:pt x="1524" y="79"/>
                    </a:lnTo>
                    <a:lnTo>
                      <a:pt x="1532" y="42"/>
                    </a:lnTo>
                    <a:lnTo>
                      <a:pt x="1536" y="3"/>
                    </a:lnTo>
                    <a:lnTo>
                      <a:pt x="1536" y="0"/>
                    </a:lnTo>
                    <a:lnTo>
                      <a:pt x="1173" y="0"/>
                    </a:lnTo>
                    <a:lnTo>
                      <a:pt x="1175" y="11"/>
                    </a:lnTo>
                    <a:lnTo>
                      <a:pt x="1175" y="83"/>
                    </a:lnTo>
                    <a:lnTo>
                      <a:pt x="1164" y="157"/>
                    </a:lnTo>
                    <a:lnTo>
                      <a:pt x="1146" y="230"/>
                    </a:lnTo>
                    <a:lnTo>
                      <a:pt x="1123" y="302"/>
                    </a:lnTo>
                    <a:lnTo>
                      <a:pt x="1103" y="376"/>
                    </a:lnTo>
                    <a:lnTo>
                      <a:pt x="1082" y="449"/>
                    </a:lnTo>
                    <a:lnTo>
                      <a:pt x="1051" y="498"/>
                    </a:lnTo>
                    <a:lnTo>
                      <a:pt x="1012" y="523"/>
                    </a:lnTo>
                    <a:lnTo>
                      <a:pt x="958" y="537"/>
                    </a:lnTo>
                    <a:lnTo>
                      <a:pt x="941" y="537"/>
                    </a:lnTo>
                    <a:lnTo>
                      <a:pt x="925" y="533"/>
                    </a:lnTo>
                    <a:lnTo>
                      <a:pt x="910" y="531"/>
                    </a:lnTo>
                    <a:lnTo>
                      <a:pt x="892" y="525"/>
                    </a:lnTo>
                    <a:lnTo>
                      <a:pt x="875" y="519"/>
                    </a:lnTo>
                    <a:lnTo>
                      <a:pt x="855" y="511"/>
                    </a:lnTo>
                    <a:lnTo>
                      <a:pt x="836" y="506"/>
                    </a:lnTo>
                    <a:lnTo>
                      <a:pt x="818" y="498"/>
                    </a:lnTo>
                    <a:lnTo>
                      <a:pt x="797" y="488"/>
                    </a:lnTo>
                    <a:lnTo>
                      <a:pt x="778" y="478"/>
                    </a:lnTo>
                    <a:lnTo>
                      <a:pt x="756" y="469"/>
                    </a:lnTo>
                    <a:lnTo>
                      <a:pt x="737" y="459"/>
                    </a:lnTo>
                    <a:lnTo>
                      <a:pt x="719" y="449"/>
                    </a:lnTo>
                    <a:lnTo>
                      <a:pt x="698" y="440"/>
                    </a:lnTo>
                    <a:lnTo>
                      <a:pt x="679" y="430"/>
                    </a:lnTo>
                    <a:lnTo>
                      <a:pt x="659" y="418"/>
                    </a:lnTo>
                    <a:lnTo>
                      <a:pt x="642" y="403"/>
                    </a:lnTo>
                    <a:lnTo>
                      <a:pt x="401" y="15"/>
                    </a:lnTo>
                    <a:lnTo>
                      <a:pt x="39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79" name="Freeform 1072"/>
              <p:cNvSpPr>
                <a:spLocks/>
              </p:cNvSpPr>
              <p:nvPr/>
            </p:nvSpPr>
            <p:spPr bwMode="auto">
              <a:xfrm>
                <a:off x="1876" y="1380"/>
                <a:ext cx="82" cy="48"/>
              </a:xfrm>
              <a:custGeom>
                <a:avLst/>
                <a:gdLst>
                  <a:gd name="T0" fmla="*/ 31 w 165"/>
                  <a:gd name="T1" fmla="*/ 97 h 97"/>
                  <a:gd name="T2" fmla="*/ 4 w 165"/>
                  <a:gd name="T3" fmla="*/ 80 h 97"/>
                  <a:gd name="T4" fmla="*/ 0 w 165"/>
                  <a:gd name="T5" fmla="*/ 70 h 97"/>
                  <a:gd name="T6" fmla="*/ 15 w 165"/>
                  <a:gd name="T7" fmla="*/ 18 h 97"/>
                  <a:gd name="T8" fmla="*/ 27 w 165"/>
                  <a:gd name="T9" fmla="*/ 10 h 97"/>
                  <a:gd name="T10" fmla="*/ 40 w 165"/>
                  <a:gd name="T11" fmla="*/ 6 h 97"/>
                  <a:gd name="T12" fmla="*/ 54 w 165"/>
                  <a:gd name="T13" fmla="*/ 2 h 97"/>
                  <a:gd name="T14" fmla="*/ 66 w 165"/>
                  <a:gd name="T15" fmla="*/ 0 h 97"/>
                  <a:gd name="T16" fmla="*/ 79 w 165"/>
                  <a:gd name="T17" fmla="*/ 2 h 97"/>
                  <a:gd name="T18" fmla="*/ 93 w 165"/>
                  <a:gd name="T19" fmla="*/ 6 h 97"/>
                  <a:gd name="T20" fmla="*/ 104 w 165"/>
                  <a:gd name="T21" fmla="*/ 10 h 97"/>
                  <a:gd name="T22" fmla="*/ 116 w 165"/>
                  <a:gd name="T23" fmla="*/ 16 h 97"/>
                  <a:gd name="T24" fmla="*/ 130 w 165"/>
                  <a:gd name="T25" fmla="*/ 16 h 97"/>
                  <a:gd name="T26" fmla="*/ 157 w 165"/>
                  <a:gd name="T27" fmla="*/ 22 h 97"/>
                  <a:gd name="T28" fmla="*/ 161 w 165"/>
                  <a:gd name="T29" fmla="*/ 35 h 97"/>
                  <a:gd name="T30" fmla="*/ 165 w 165"/>
                  <a:gd name="T31" fmla="*/ 41 h 97"/>
                  <a:gd name="T32" fmla="*/ 161 w 165"/>
                  <a:gd name="T33" fmla="*/ 66 h 97"/>
                  <a:gd name="T34" fmla="*/ 130 w 165"/>
                  <a:gd name="T35" fmla="*/ 93 h 97"/>
                  <a:gd name="T36" fmla="*/ 33 w 165"/>
                  <a:gd name="T37" fmla="*/ 97 h 97"/>
                  <a:gd name="T38" fmla="*/ 33 w 165"/>
                  <a:gd name="T39" fmla="*/ 97 h 97"/>
                  <a:gd name="T40" fmla="*/ 31 w 165"/>
                  <a:gd name="T41" fmla="*/ 97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5"/>
                  <a:gd name="T64" fmla="*/ 0 h 97"/>
                  <a:gd name="T65" fmla="*/ 165 w 165"/>
                  <a:gd name="T66" fmla="*/ 97 h 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5" h="97">
                    <a:moveTo>
                      <a:pt x="31" y="97"/>
                    </a:moveTo>
                    <a:lnTo>
                      <a:pt x="4" y="80"/>
                    </a:lnTo>
                    <a:lnTo>
                      <a:pt x="0" y="70"/>
                    </a:lnTo>
                    <a:lnTo>
                      <a:pt x="15" y="18"/>
                    </a:lnTo>
                    <a:lnTo>
                      <a:pt x="27" y="10"/>
                    </a:lnTo>
                    <a:lnTo>
                      <a:pt x="40" y="6"/>
                    </a:lnTo>
                    <a:lnTo>
                      <a:pt x="54" y="2"/>
                    </a:lnTo>
                    <a:lnTo>
                      <a:pt x="66" y="0"/>
                    </a:lnTo>
                    <a:lnTo>
                      <a:pt x="79" y="2"/>
                    </a:lnTo>
                    <a:lnTo>
                      <a:pt x="93" y="6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30" y="16"/>
                    </a:lnTo>
                    <a:lnTo>
                      <a:pt x="157" y="22"/>
                    </a:lnTo>
                    <a:lnTo>
                      <a:pt x="161" y="35"/>
                    </a:lnTo>
                    <a:lnTo>
                      <a:pt x="165" y="41"/>
                    </a:lnTo>
                    <a:lnTo>
                      <a:pt x="161" y="66"/>
                    </a:lnTo>
                    <a:lnTo>
                      <a:pt x="130" y="93"/>
                    </a:lnTo>
                    <a:lnTo>
                      <a:pt x="33" y="97"/>
                    </a:lnTo>
                    <a:lnTo>
                      <a:pt x="31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0" name="Freeform 1073"/>
              <p:cNvSpPr>
                <a:spLocks/>
              </p:cNvSpPr>
              <p:nvPr/>
            </p:nvSpPr>
            <p:spPr bwMode="auto">
              <a:xfrm>
                <a:off x="1888" y="1394"/>
                <a:ext cx="57" cy="22"/>
              </a:xfrm>
              <a:custGeom>
                <a:avLst/>
                <a:gdLst>
                  <a:gd name="T0" fmla="*/ 45 w 114"/>
                  <a:gd name="T1" fmla="*/ 45 h 45"/>
                  <a:gd name="T2" fmla="*/ 31 w 114"/>
                  <a:gd name="T3" fmla="*/ 45 h 45"/>
                  <a:gd name="T4" fmla="*/ 0 w 114"/>
                  <a:gd name="T5" fmla="*/ 31 h 45"/>
                  <a:gd name="T6" fmla="*/ 8 w 114"/>
                  <a:gd name="T7" fmla="*/ 20 h 45"/>
                  <a:gd name="T8" fmla="*/ 17 w 114"/>
                  <a:gd name="T9" fmla="*/ 12 h 45"/>
                  <a:gd name="T10" fmla="*/ 29 w 114"/>
                  <a:gd name="T11" fmla="*/ 8 h 45"/>
                  <a:gd name="T12" fmla="*/ 43 w 114"/>
                  <a:gd name="T13" fmla="*/ 4 h 45"/>
                  <a:gd name="T14" fmla="*/ 58 w 114"/>
                  <a:gd name="T15" fmla="*/ 2 h 45"/>
                  <a:gd name="T16" fmla="*/ 72 w 114"/>
                  <a:gd name="T17" fmla="*/ 0 h 45"/>
                  <a:gd name="T18" fmla="*/ 85 w 114"/>
                  <a:gd name="T19" fmla="*/ 0 h 45"/>
                  <a:gd name="T20" fmla="*/ 99 w 114"/>
                  <a:gd name="T21" fmla="*/ 0 h 45"/>
                  <a:gd name="T22" fmla="*/ 114 w 114"/>
                  <a:gd name="T23" fmla="*/ 22 h 45"/>
                  <a:gd name="T24" fmla="*/ 105 w 114"/>
                  <a:gd name="T25" fmla="*/ 29 h 45"/>
                  <a:gd name="T26" fmla="*/ 97 w 114"/>
                  <a:gd name="T27" fmla="*/ 35 h 45"/>
                  <a:gd name="T28" fmla="*/ 89 w 114"/>
                  <a:gd name="T29" fmla="*/ 39 h 45"/>
                  <a:gd name="T30" fmla="*/ 81 w 114"/>
                  <a:gd name="T31" fmla="*/ 41 h 45"/>
                  <a:gd name="T32" fmla="*/ 76 w 114"/>
                  <a:gd name="T33" fmla="*/ 43 h 45"/>
                  <a:gd name="T34" fmla="*/ 68 w 114"/>
                  <a:gd name="T35" fmla="*/ 43 h 45"/>
                  <a:gd name="T36" fmla="*/ 60 w 114"/>
                  <a:gd name="T37" fmla="*/ 45 h 45"/>
                  <a:gd name="T38" fmla="*/ 50 w 114"/>
                  <a:gd name="T39" fmla="*/ 45 h 45"/>
                  <a:gd name="T40" fmla="*/ 45 w 114"/>
                  <a:gd name="T41" fmla="*/ 45 h 45"/>
                  <a:gd name="T42" fmla="*/ 45 w 114"/>
                  <a:gd name="T43" fmla="*/ 45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4"/>
                  <a:gd name="T67" fmla="*/ 0 h 45"/>
                  <a:gd name="T68" fmla="*/ 114 w 114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4" h="45">
                    <a:moveTo>
                      <a:pt x="45" y="45"/>
                    </a:moveTo>
                    <a:lnTo>
                      <a:pt x="31" y="45"/>
                    </a:lnTo>
                    <a:lnTo>
                      <a:pt x="0" y="31"/>
                    </a:lnTo>
                    <a:lnTo>
                      <a:pt x="8" y="20"/>
                    </a:lnTo>
                    <a:lnTo>
                      <a:pt x="17" y="12"/>
                    </a:lnTo>
                    <a:lnTo>
                      <a:pt x="29" y="8"/>
                    </a:lnTo>
                    <a:lnTo>
                      <a:pt x="43" y="4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5" y="0"/>
                    </a:lnTo>
                    <a:lnTo>
                      <a:pt x="99" y="0"/>
                    </a:lnTo>
                    <a:lnTo>
                      <a:pt x="114" y="22"/>
                    </a:lnTo>
                    <a:lnTo>
                      <a:pt x="105" y="29"/>
                    </a:lnTo>
                    <a:lnTo>
                      <a:pt x="97" y="35"/>
                    </a:lnTo>
                    <a:lnTo>
                      <a:pt x="89" y="39"/>
                    </a:lnTo>
                    <a:lnTo>
                      <a:pt x="81" y="41"/>
                    </a:lnTo>
                    <a:lnTo>
                      <a:pt x="76" y="43"/>
                    </a:lnTo>
                    <a:lnTo>
                      <a:pt x="68" y="43"/>
                    </a:lnTo>
                    <a:lnTo>
                      <a:pt x="60" y="45"/>
                    </a:lnTo>
                    <a:lnTo>
                      <a:pt x="50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1" name="Freeform 1074"/>
              <p:cNvSpPr>
                <a:spLocks/>
              </p:cNvSpPr>
              <p:nvPr/>
            </p:nvSpPr>
            <p:spPr bwMode="auto">
              <a:xfrm>
                <a:off x="4161" y="1210"/>
                <a:ext cx="73" cy="45"/>
              </a:xfrm>
              <a:custGeom>
                <a:avLst/>
                <a:gdLst>
                  <a:gd name="T0" fmla="*/ 68 w 145"/>
                  <a:gd name="T1" fmla="*/ 89 h 89"/>
                  <a:gd name="T2" fmla="*/ 52 w 145"/>
                  <a:gd name="T3" fmla="*/ 85 h 89"/>
                  <a:gd name="T4" fmla="*/ 11 w 145"/>
                  <a:gd name="T5" fmla="*/ 66 h 89"/>
                  <a:gd name="T6" fmla="*/ 0 w 145"/>
                  <a:gd name="T7" fmla="*/ 37 h 89"/>
                  <a:gd name="T8" fmla="*/ 6 w 145"/>
                  <a:gd name="T9" fmla="*/ 10 h 89"/>
                  <a:gd name="T10" fmla="*/ 44 w 145"/>
                  <a:gd name="T11" fmla="*/ 0 h 89"/>
                  <a:gd name="T12" fmla="*/ 110 w 145"/>
                  <a:gd name="T13" fmla="*/ 6 h 89"/>
                  <a:gd name="T14" fmla="*/ 114 w 145"/>
                  <a:gd name="T15" fmla="*/ 15 h 89"/>
                  <a:gd name="T16" fmla="*/ 136 w 145"/>
                  <a:gd name="T17" fmla="*/ 27 h 89"/>
                  <a:gd name="T18" fmla="*/ 145 w 145"/>
                  <a:gd name="T19" fmla="*/ 50 h 89"/>
                  <a:gd name="T20" fmla="*/ 138 w 145"/>
                  <a:gd name="T21" fmla="*/ 77 h 89"/>
                  <a:gd name="T22" fmla="*/ 68 w 145"/>
                  <a:gd name="T23" fmla="*/ 89 h 89"/>
                  <a:gd name="T24" fmla="*/ 68 w 145"/>
                  <a:gd name="T25" fmla="*/ 89 h 89"/>
                  <a:gd name="T26" fmla="*/ 68 w 145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5"/>
                  <a:gd name="T43" fmla="*/ 0 h 89"/>
                  <a:gd name="T44" fmla="*/ 145 w 145"/>
                  <a:gd name="T45" fmla="*/ 89 h 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5" h="89">
                    <a:moveTo>
                      <a:pt x="68" y="89"/>
                    </a:moveTo>
                    <a:lnTo>
                      <a:pt x="52" y="85"/>
                    </a:lnTo>
                    <a:lnTo>
                      <a:pt x="11" y="66"/>
                    </a:lnTo>
                    <a:lnTo>
                      <a:pt x="0" y="37"/>
                    </a:lnTo>
                    <a:lnTo>
                      <a:pt x="6" y="10"/>
                    </a:lnTo>
                    <a:lnTo>
                      <a:pt x="44" y="0"/>
                    </a:lnTo>
                    <a:lnTo>
                      <a:pt x="110" y="6"/>
                    </a:lnTo>
                    <a:lnTo>
                      <a:pt x="114" y="15"/>
                    </a:lnTo>
                    <a:lnTo>
                      <a:pt x="136" y="27"/>
                    </a:lnTo>
                    <a:lnTo>
                      <a:pt x="145" y="50"/>
                    </a:lnTo>
                    <a:lnTo>
                      <a:pt x="138" y="77"/>
                    </a:lnTo>
                    <a:lnTo>
                      <a:pt x="68" y="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2" name="Freeform 1075"/>
              <p:cNvSpPr>
                <a:spLocks/>
              </p:cNvSpPr>
              <p:nvPr/>
            </p:nvSpPr>
            <p:spPr bwMode="auto">
              <a:xfrm>
                <a:off x="4175" y="1224"/>
                <a:ext cx="48" cy="21"/>
              </a:xfrm>
              <a:custGeom>
                <a:avLst/>
                <a:gdLst>
                  <a:gd name="T0" fmla="*/ 35 w 95"/>
                  <a:gd name="T1" fmla="*/ 43 h 43"/>
                  <a:gd name="T2" fmla="*/ 33 w 95"/>
                  <a:gd name="T3" fmla="*/ 43 h 43"/>
                  <a:gd name="T4" fmla="*/ 2 w 95"/>
                  <a:gd name="T5" fmla="*/ 29 h 43"/>
                  <a:gd name="T6" fmla="*/ 0 w 95"/>
                  <a:gd name="T7" fmla="*/ 4 h 43"/>
                  <a:gd name="T8" fmla="*/ 4 w 95"/>
                  <a:gd name="T9" fmla="*/ 2 h 43"/>
                  <a:gd name="T10" fmla="*/ 87 w 95"/>
                  <a:gd name="T11" fmla="*/ 0 h 43"/>
                  <a:gd name="T12" fmla="*/ 95 w 95"/>
                  <a:gd name="T13" fmla="*/ 10 h 43"/>
                  <a:gd name="T14" fmla="*/ 93 w 95"/>
                  <a:gd name="T15" fmla="*/ 33 h 43"/>
                  <a:gd name="T16" fmla="*/ 87 w 95"/>
                  <a:gd name="T17" fmla="*/ 35 h 43"/>
                  <a:gd name="T18" fmla="*/ 37 w 95"/>
                  <a:gd name="T19" fmla="*/ 43 h 43"/>
                  <a:gd name="T20" fmla="*/ 37 w 95"/>
                  <a:gd name="T21" fmla="*/ 43 h 43"/>
                  <a:gd name="T22" fmla="*/ 35 w 95"/>
                  <a:gd name="T23" fmla="*/ 43 h 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5"/>
                  <a:gd name="T37" fmla="*/ 0 h 43"/>
                  <a:gd name="T38" fmla="*/ 95 w 95"/>
                  <a:gd name="T39" fmla="*/ 43 h 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5" h="43">
                    <a:moveTo>
                      <a:pt x="35" y="43"/>
                    </a:moveTo>
                    <a:lnTo>
                      <a:pt x="33" y="43"/>
                    </a:lnTo>
                    <a:lnTo>
                      <a:pt x="2" y="29"/>
                    </a:lnTo>
                    <a:lnTo>
                      <a:pt x="0" y="4"/>
                    </a:lnTo>
                    <a:lnTo>
                      <a:pt x="4" y="2"/>
                    </a:lnTo>
                    <a:lnTo>
                      <a:pt x="87" y="0"/>
                    </a:lnTo>
                    <a:lnTo>
                      <a:pt x="95" y="10"/>
                    </a:lnTo>
                    <a:lnTo>
                      <a:pt x="93" y="33"/>
                    </a:lnTo>
                    <a:lnTo>
                      <a:pt x="87" y="35"/>
                    </a:lnTo>
                    <a:lnTo>
                      <a:pt x="37" y="43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3" name="Freeform 1076"/>
              <p:cNvSpPr>
                <a:spLocks/>
              </p:cNvSpPr>
              <p:nvPr/>
            </p:nvSpPr>
            <p:spPr bwMode="auto">
              <a:xfrm>
                <a:off x="3101" y="592"/>
                <a:ext cx="779" cy="385"/>
              </a:xfrm>
              <a:custGeom>
                <a:avLst/>
                <a:gdLst>
                  <a:gd name="T0" fmla="*/ 43 w 1559"/>
                  <a:gd name="T1" fmla="*/ 704 h 772"/>
                  <a:gd name="T2" fmla="*/ 6 w 1559"/>
                  <a:gd name="T3" fmla="*/ 551 h 772"/>
                  <a:gd name="T4" fmla="*/ 2 w 1559"/>
                  <a:gd name="T5" fmla="*/ 397 h 772"/>
                  <a:gd name="T6" fmla="*/ 12 w 1559"/>
                  <a:gd name="T7" fmla="*/ 271 h 772"/>
                  <a:gd name="T8" fmla="*/ 53 w 1559"/>
                  <a:gd name="T9" fmla="*/ 188 h 772"/>
                  <a:gd name="T10" fmla="*/ 126 w 1559"/>
                  <a:gd name="T11" fmla="*/ 103 h 772"/>
                  <a:gd name="T12" fmla="*/ 237 w 1559"/>
                  <a:gd name="T13" fmla="*/ 37 h 772"/>
                  <a:gd name="T14" fmla="*/ 518 w 1559"/>
                  <a:gd name="T15" fmla="*/ 16 h 772"/>
                  <a:gd name="T16" fmla="*/ 570 w 1559"/>
                  <a:gd name="T17" fmla="*/ 16 h 772"/>
                  <a:gd name="T18" fmla="*/ 625 w 1559"/>
                  <a:gd name="T19" fmla="*/ 19 h 772"/>
                  <a:gd name="T20" fmla="*/ 677 w 1559"/>
                  <a:gd name="T21" fmla="*/ 21 h 772"/>
                  <a:gd name="T22" fmla="*/ 731 w 1559"/>
                  <a:gd name="T23" fmla="*/ 23 h 772"/>
                  <a:gd name="T24" fmla="*/ 782 w 1559"/>
                  <a:gd name="T25" fmla="*/ 23 h 772"/>
                  <a:gd name="T26" fmla="*/ 834 w 1559"/>
                  <a:gd name="T27" fmla="*/ 19 h 772"/>
                  <a:gd name="T28" fmla="*/ 881 w 1559"/>
                  <a:gd name="T29" fmla="*/ 10 h 772"/>
                  <a:gd name="T30" fmla="*/ 925 w 1559"/>
                  <a:gd name="T31" fmla="*/ 2 h 772"/>
                  <a:gd name="T32" fmla="*/ 962 w 1559"/>
                  <a:gd name="T33" fmla="*/ 0 h 772"/>
                  <a:gd name="T34" fmla="*/ 1005 w 1559"/>
                  <a:gd name="T35" fmla="*/ 0 h 772"/>
                  <a:gd name="T36" fmla="*/ 1047 w 1559"/>
                  <a:gd name="T37" fmla="*/ 4 h 772"/>
                  <a:gd name="T38" fmla="*/ 1092 w 1559"/>
                  <a:gd name="T39" fmla="*/ 14 h 772"/>
                  <a:gd name="T40" fmla="*/ 1139 w 1559"/>
                  <a:gd name="T41" fmla="*/ 27 h 772"/>
                  <a:gd name="T42" fmla="*/ 1187 w 1559"/>
                  <a:gd name="T43" fmla="*/ 48 h 772"/>
                  <a:gd name="T44" fmla="*/ 1239 w 1559"/>
                  <a:gd name="T45" fmla="*/ 78 h 772"/>
                  <a:gd name="T46" fmla="*/ 1290 w 1559"/>
                  <a:gd name="T47" fmla="*/ 114 h 772"/>
                  <a:gd name="T48" fmla="*/ 1319 w 1559"/>
                  <a:gd name="T49" fmla="*/ 145 h 772"/>
                  <a:gd name="T50" fmla="*/ 1371 w 1559"/>
                  <a:gd name="T51" fmla="*/ 231 h 772"/>
                  <a:gd name="T52" fmla="*/ 1402 w 1559"/>
                  <a:gd name="T53" fmla="*/ 302 h 772"/>
                  <a:gd name="T54" fmla="*/ 1443 w 1559"/>
                  <a:gd name="T55" fmla="*/ 388 h 772"/>
                  <a:gd name="T56" fmla="*/ 1559 w 1559"/>
                  <a:gd name="T57" fmla="*/ 735 h 772"/>
                  <a:gd name="T58" fmla="*/ 1239 w 1559"/>
                  <a:gd name="T59" fmla="*/ 772 h 772"/>
                  <a:gd name="T60" fmla="*/ 1222 w 1559"/>
                  <a:gd name="T61" fmla="*/ 706 h 772"/>
                  <a:gd name="T62" fmla="*/ 1197 w 1559"/>
                  <a:gd name="T63" fmla="*/ 636 h 772"/>
                  <a:gd name="T64" fmla="*/ 1168 w 1559"/>
                  <a:gd name="T65" fmla="*/ 568 h 772"/>
                  <a:gd name="T66" fmla="*/ 1003 w 1559"/>
                  <a:gd name="T67" fmla="*/ 374 h 772"/>
                  <a:gd name="T68" fmla="*/ 898 w 1559"/>
                  <a:gd name="T69" fmla="*/ 295 h 772"/>
                  <a:gd name="T70" fmla="*/ 867 w 1559"/>
                  <a:gd name="T71" fmla="*/ 271 h 772"/>
                  <a:gd name="T72" fmla="*/ 840 w 1559"/>
                  <a:gd name="T73" fmla="*/ 254 h 772"/>
                  <a:gd name="T74" fmla="*/ 811 w 1559"/>
                  <a:gd name="T75" fmla="*/ 242 h 772"/>
                  <a:gd name="T76" fmla="*/ 782 w 1559"/>
                  <a:gd name="T77" fmla="*/ 233 h 772"/>
                  <a:gd name="T78" fmla="*/ 755 w 1559"/>
                  <a:gd name="T79" fmla="*/ 225 h 772"/>
                  <a:gd name="T80" fmla="*/ 727 w 1559"/>
                  <a:gd name="T81" fmla="*/ 219 h 772"/>
                  <a:gd name="T82" fmla="*/ 698 w 1559"/>
                  <a:gd name="T83" fmla="*/ 213 h 772"/>
                  <a:gd name="T84" fmla="*/ 671 w 1559"/>
                  <a:gd name="T85" fmla="*/ 206 h 772"/>
                  <a:gd name="T86" fmla="*/ 621 w 1559"/>
                  <a:gd name="T87" fmla="*/ 211 h 772"/>
                  <a:gd name="T88" fmla="*/ 598 w 1559"/>
                  <a:gd name="T89" fmla="*/ 213 h 772"/>
                  <a:gd name="T90" fmla="*/ 576 w 1559"/>
                  <a:gd name="T91" fmla="*/ 219 h 772"/>
                  <a:gd name="T92" fmla="*/ 555 w 1559"/>
                  <a:gd name="T93" fmla="*/ 227 h 772"/>
                  <a:gd name="T94" fmla="*/ 530 w 1559"/>
                  <a:gd name="T95" fmla="*/ 235 h 772"/>
                  <a:gd name="T96" fmla="*/ 468 w 1559"/>
                  <a:gd name="T97" fmla="*/ 250 h 772"/>
                  <a:gd name="T98" fmla="*/ 384 w 1559"/>
                  <a:gd name="T99" fmla="*/ 382 h 772"/>
                  <a:gd name="T100" fmla="*/ 363 w 1559"/>
                  <a:gd name="T101" fmla="*/ 578 h 772"/>
                  <a:gd name="T102" fmla="*/ 363 w 1559"/>
                  <a:gd name="T103" fmla="*/ 636 h 772"/>
                  <a:gd name="T104" fmla="*/ 373 w 1559"/>
                  <a:gd name="T105" fmla="*/ 692 h 772"/>
                  <a:gd name="T106" fmla="*/ 390 w 1559"/>
                  <a:gd name="T107" fmla="*/ 748 h 772"/>
                  <a:gd name="T108" fmla="*/ 64 w 1559"/>
                  <a:gd name="T109" fmla="*/ 772 h 7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59"/>
                  <a:gd name="T166" fmla="*/ 0 h 772"/>
                  <a:gd name="T167" fmla="*/ 1559 w 1559"/>
                  <a:gd name="T168" fmla="*/ 772 h 7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59" h="772">
                    <a:moveTo>
                      <a:pt x="64" y="772"/>
                    </a:moveTo>
                    <a:lnTo>
                      <a:pt x="43" y="704"/>
                    </a:lnTo>
                    <a:lnTo>
                      <a:pt x="22" y="626"/>
                    </a:lnTo>
                    <a:lnTo>
                      <a:pt x="6" y="551"/>
                    </a:lnTo>
                    <a:lnTo>
                      <a:pt x="0" y="475"/>
                    </a:lnTo>
                    <a:lnTo>
                      <a:pt x="2" y="397"/>
                    </a:lnTo>
                    <a:lnTo>
                      <a:pt x="20" y="318"/>
                    </a:lnTo>
                    <a:lnTo>
                      <a:pt x="12" y="271"/>
                    </a:lnTo>
                    <a:lnTo>
                      <a:pt x="37" y="206"/>
                    </a:lnTo>
                    <a:lnTo>
                      <a:pt x="53" y="188"/>
                    </a:lnTo>
                    <a:lnTo>
                      <a:pt x="117" y="118"/>
                    </a:lnTo>
                    <a:lnTo>
                      <a:pt x="126" y="103"/>
                    </a:lnTo>
                    <a:lnTo>
                      <a:pt x="206" y="47"/>
                    </a:lnTo>
                    <a:lnTo>
                      <a:pt x="237" y="37"/>
                    </a:lnTo>
                    <a:lnTo>
                      <a:pt x="493" y="17"/>
                    </a:lnTo>
                    <a:lnTo>
                      <a:pt x="518" y="16"/>
                    </a:lnTo>
                    <a:lnTo>
                      <a:pt x="545" y="16"/>
                    </a:lnTo>
                    <a:lnTo>
                      <a:pt x="570" y="16"/>
                    </a:lnTo>
                    <a:lnTo>
                      <a:pt x="598" y="17"/>
                    </a:lnTo>
                    <a:lnTo>
                      <a:pt x="625" y="19"/>
                    </a:lnTo>
                    <a:lnTo>
                      <a:pt x="652" y="19"/>
                    </a:lnTo>
                    <a:lnTo>
                      <a:pt x="677" y="21"/>
                    </a:lnTo>
                    <a:lnTo>
                      <a:pt x="704" y="21"/>
                    </a:lnTo>
                    <a:lnTo>
                      <a:pt x="731" y="23"/>
                    </a:lnTo>
                    <a:lnTo>
                      <a:pt x="757" y="23"/>
                    </a:lnTo>
                    <a:lnTo>
                      <a:pt x="782" y="23"/>
                    </a:lnTo>
                    <a:lnTo>
                      <a:pt x="807" y="21"/>
                    </a:lnTo>
                    <a:lnTo>
                      <a:pt x="834" y="19"/>
                    </a:lnTo>
                    <a:lnTo>
                      <a:pt x="857" y="16"/>
                    </a:lnTo>
                    <a:lnTo>
                      <a:pt x="881" y="10"/>
                    </a:lnTo>
                    <a:lnTo>
                      <a:pt x="904" y="4"/>
                    </a:lnTo>
                    <a:lnTo>
                      <a:pt x="925" y="2"/>
                    </a:lnTo>
                    <a:lnTo>
                      <a:pt x="945" y="0"/>
                    </a:lnTo>
                    <a:lnTo>
                      <a:pt x="962" y="0"/>
                    </a:lnTo>
                    <a:lnTo>
                      <a:pt x="983" y="0"/>
                    </a:lnTo>
                    <a:lnTo>
                      <a:pt x="1005" y="0"/>
                    </a:lnTo>
                    <a:lnTo>
                      <a:pt x="1026" y="2"/>
                    </a:lnTo>
                    <a:lnTo>
                      <a:pt x="1047" y="4"/>
                    </a:lnTo>
                    <a:lnTo>
                      <a:pt x="1069" y="8"/>
                    </a:lnTo>
                    <a:lnTo>
                      <a:pt x="1092" y="14"/>
                    </a:lnTo>
                    <a:lnTo>
                      <a:pt x="1115" y="19"/>
                    </a:lnTo>
                    <a:lnTo>
                      <a:pt x="1139" y="27"/>
                    </a:lnTo>
                    <a:lnTo>
                      <a:pt x="1162" y="37"/>
                    </a:lnTo>
                    <a:lnTo>
                      <a:pt x="1187" y="48"/>
                    </a:lnTo>
                    <a:lnTo>
                      <a:pt x="1212" y="62"/>
                    </a:lnTo>
                    <a:lnTo>
                      <a:pt x="1239" y="78"/>
                    </a:lnTo>
                    <a:lnTo>
                      <a:pt x="1265" y="93"/>
                    </a:lnTo>
                    <a:lnTo>
                      <a:pt x="1290" y="114"/>
                    </a:lnTo>
                    <a:lnTo>
                      <a:pt x="1305" y="130"/>
                    </a:lnTo>
                    <a:lnTo>
                      <a:pt x="1319" y="145"/>
                    </a:lnTo>
                    <a:lnTo>
                      <a:pt x="1346" y="182"/>
                    </a:lnTo>
                    <a:lnTo>
                      <a:pt x="1371" y="231"/>
                    </a:lnTo>
                    <a:lnTo>
                      <a:pt x="1391" y="275"/>
                    </a:lnTo>
                    <a:lnTo>
                      <a:pt x="1402" y="302"/>
                    </a:lnTo>
                    <a:lnTo>
                      <a:pt x="1428" y="353"/>
                    </a:lnTo>
                    <a:lnTo>
                      <a:pt x="1443" y="388"/>
                    </a:lnTo>
                    <a:lnTo>
                      <a:pt x="1488" y="508"/>
                    </a:lnTo>
                    <a:lnTo>
                      <a:pt x="1559" y="735"/>
                    </a:lnTo>
                    <a:lnTo>
                      <a:pt x="1552" y="772"/>
                    </a:lnTo>
                    <a:lnTo>
                      <a:pt x="1239" y="772"/>
                    </a:lnTo>
                    <a:lnTo>
                      <a:pt x="1232" y="739"/>
                    </a:lnTo>
                    <a:lnTo>
                      <a:pt x="1222" y="706"/>
                    </a:lnTo>
                    <a:lnTo>
                      <a:pt x="1210" y="671"/>
                    </a:lnTo>
                    <a:lnTo>
                      <a:pt x="1197" y="636"/>
                    </a:lnTo>
                    <a:lnTo>
                      <a:pt x="1183" y="603"/>
                    </a:lnTo>
                    <a:lnTo>
                      <a:pt x="1168" y="568"/>
                    </a:lnTo>
                    <a:lnTo>
                      <a:pt x="1150" y="535"/>
                    </a:lnTo>
                    <a:lnTo>
                      <a:pt x="1003" y="374"/>
                    </a:lnTo>
                    <a:lnTo>
                      <a:pt x="939" y="328"/>
                    </a:lnTo>
                    <a:lnTo>
                      <a:pt x="898" y="295"/>
                    </a:lnTo>
                    <a:lnTo>
                      <a:pt x="883" y="281"/>
                    </a:lnTo>
                    <a:lnTo>
                      <a:pt x="867" y="271"/>
                    </a:lnTo>
                    <a:lnTo>
                      <a:pt x="853" y="262"/>
                    </a:lnTo>
                    <a:lnTo>
                      <a:pt x="840" y="254"/>
                    </a:lnTo>
                    <a:lnTo>
                      <a:pt x="824" y="246"/>
                    </a:lnTo>
                    <a:lnTo>
                      <a:pt x="811" y="242"/>
                    </a:lnTo>
                    <a:lnTo>
                      <a:pt x="795" y="237"/>
                    </a:lnTo>
                    <a:lnTo>
                      <a:pt x="782" y="233"/>
                    </a:lnTo>
                    <a:lnTo>
                      <a:pt x="768" y="229"/>
                    </a:lnTo>
                    <a:lnTo>
                      <a:pt x="755" y="225"/>
                    </a:lnTo>
                    <a:lnTo>
                      <a:pt x="741" y="223"/>
                    </a:lnTo>
                    <a:lnTo>
                      <a:pt x="727" y="219"/>
                    </a:lnTo>
                    <a:lnTo>
                      <a:pt x="714" y="215"/>
                    </a:lnTo>
                    <a:lnTo>
                      <a:pt x="698" y="213"/>
                    </a:lnTo>
                    <a:lnTo>
                      <a:pt x="685" y="209"/>
                    </a:lnTo>
                    <a:lnTo>
                      <a:pt x="671" y="206"/>
                    </a:lnTo>
                    <a:lnTo>
                      <a:pt x="634" y="213"/>
                    </a:lnTo>
                    <a:lnTo>
                      <a:pt x="621" y="211"/>
                    </a:lnTo>
                    <a:lnTo>
                      <a:pt x="609" y="211"/>
                    </a:lnTo>
                    <a:lnTo>
                      <a:pt x="598" y="213"/>
                    </a:lnTo>
                    <a:lnTo>
                      <a:pt x="588" y="215"/>
                    </a:lnTo>
                    <a:lnTo>
                      <a:pt x="576" y="219"/>
                    </a:lnTo>
                    <a:lnTo>
                      <a:pt x="565" y="223"/>
                    </a:lnTo>
                    <a:lnTo>
                      <a:pt x="555" y="227"/>
                    </a:lnTo>
                    <a:lnTo>
                      <a:pt x="545" y="231"/>
                    </a:lnTo>
                    <a:lnTo>
                      <a:pt x="530" y="235"/>
                    </a:lnTo>
                    <a:lnTo>
                      <a:pt x="522" y="242"/>
                    </a:lnTo>
                    <a:lnTo>
                      <a:pt x="468" y="250"/>
                    </a:lnTo>
                    <a:lnTo>
                      <a:pt x="435" y="299"/>
                    </a:lnTo>
                    <a:lnTo>
                      <a:pt x="384" y="382"/>
                    </a:lnTo>
                    <a:lnTo>
                      <a:pt x="365" y="551"/>
                    </a:lnTo>
                    <a:lnTo>
                      <a:pt x="363" y="578"/>
                    </a:lnTo>
                    <a:lnTo>
                      <a:pt x="361" y="607"/>
                    </a:lnTo>
                    <a:lnTo>
                      <a:pt x="363" y="636"/>
                    </a:lnTo>
                    <a:lnTo>
                      <a:pt x="367" y="663"/>
                    </a:lnTo>
                    <a:lnTo>
                      <a:pt x="373" y="692"/>
                    </a:lnTo>
                    <a:lnTo>
                      <a:pt x="382" y="719"/>
                    </a:lnTo>
                    <a:lnTo>
                      <a:pt x="390" y="748"/>
                    </a:lnTo>
                    <a:lnTo>
                      <a:pt x="404" y="772"/>
                    </a:lnTo>
                    <a:lnTo>
                      <a:pt x="64" y="7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4" name="Freeform 1077"/>
              <p:cNvSpPr>
                <a:spLocks/>
              </p:cNvSpPr>
              <p:nvPr/>
            </p:nvSpPr>
            <p:spPr bwMode="auto">
              <a:xfrm>
                <a:off x="3133" y="977"/>
                <a:ext cx="821" cy="406"/>
              </a:xfrm>
              <a:custGeom>
                <a:avLst/>
                <a:gdLst>
                  <a:gd name="T0" fmla="*/ 25 w 1643"/>
                  <a:gd name="T1" fmla="*/ 83 h 810"/>
                  <a:gd name="T2" fmla="*/ 78 w 1643"/>
                  <a:gd name="T3" fmla="*/ 223 h 810"/>
                  <a:gd name="T4" fmla="*/ 113 w 1643"/>
                  <a:gd name="T5" fmla="*/ 318 h 810"/>
                  <a:gd name="T6" fmla="*/ 165 w 1643"/>
                  <a:gd name="T7" fmla="*/ 415 h 810"/>
                  <a:gd name="T8" fmla="*/ 202 w 1643"/>
                  <a:gd name="T9" fmla="*/ 463 h 810"/>
                  <a:gd name="T10" fmla="*/ 241 w 1643"/>
                  <a:gd name="T11" fmla="*/ 515 h 810"/>
                  <a:gd name="T12" fmla="*/ 316 w 1643"/>
                  <a:gd name="T13" fmla="*/ 577 h 810"/>
                  <a:gd name="T14" fmla="*/ 437 w 1643"/>
                  <a:gd name="T15" fmla="*/ 655 h 810"/>
                  <a:gd name="T16" fmla="*/ 561 w 1643"/>
                  <a:gd name="T17" fmla="*/ 717 h 810"/>
                  <a:gd name="T18" fmla="*/ 679 w 1643"/>
                  <a:gd name="T19" fmla="*/ 764 h 810"/>
                  <a:gd name="T20" fmla="*/ 793 w 1643"/>
                  <a:gd name="T21" fmla="*/ 795 h 810"/>
                  <a:gd name="T22" fmla="*/ 892 w 1643"/>
                  <a:gd name="T23" fmla="*/ 806 h 810"/>
                  <a:gd name="T24" fmla="*/ 1038 w 1643"/>
                  <a:gd name="T25" fmla="*/ 796 h 810"/>
                  <a:gd name="T26" fmla="*/ 1096 w 1643"/>
                  <a:gd name="T27" fmla="*/ 791 h 810"/>
                  <a:gd name="T28" fmla="*/ 1158 w 1643"/>
                  <a:gd name="T29" fmla="*/ 789 h 810"/>
                  <a:gd name="T30" fmla="*/ 1216 w 1643"/>
                  <a:gd name="T31" fmla="*/ 785 h 810"/>
                  <a:gd name="T32" fmla="*/ 1274 w 1643"/>
                  <a:gd name="T33" fmla="*/ 773 h 810"/>
                  <a:gd name="T34" fmla="*/ 1327 w 1643"/>
                  <a:gd name="T35" fmla="*/ 754 h 810"/>
                  <a:gd name="T36" fmla="*/ 1367 w 1643"/>
                  <a:gd name="T37" fmla="*/ 736 h 810"/>
                  <a:gd name="T38" fmla="*/ 1397 w 1643"/>
                  <a:gd name="T39" fmla="*/ 715 h 810"/>
                  <a:gd name="T40" fmla="*/ 1424 w 1643"/>
                  <a:gd name="T41" fmla="*/ 680 h 810"/>
                  <a:gd name="T42" fmla="*/ 1455 w 1643"/>
                  <a:gd name="T43" fmla="*/ 634 h 810"/>
                  <a:gd name="T44" fmla="*/ 1470 w 1643"/>
                  <a:gd name="T45" fmla="*/ 579 h 810"/>
                  <a:gd name="T46" fmla="*/ 1511 w 1643"/>
                  <a:gd name="T47" fmla="*/ 525 h 810"/>
                  <a:gd name="T48" fmla="*/ 1499 w 1643"/>
                  <a:gd name="T49" fmla="*/ 469 h 810"/>
                  <a:gd name="T50" fmla="*/ 1429 w 1643"/>
                  <a:gd name="T51" fmla="*/ 263 h 810"/>
                  <a:gd name="T52" fmla="*/ 1488 w 1643"/>
                  <a:gd name="T53" fmla="*/ 0 h 810"/>
                  <a:gd name="T54" fmla="*/ 1181 w 1643"/>
                  <a:gd name="T55" fmla="*/ 38 h 810"/>
                  <a:gd name="T56" fmla="*/ 1156 w 1643"/>
                  <a:gd name="T57" fmla="*/ 223 h 810"/>
                  <a:gd name="T58" fmla="*/ 1121 w 1643"/>
                  <a:gd name="T59" fmla="*/ 345 h 810"/>
                  <a:gd name="T60" fmla="*/ 1084 w 1643"/>
                  <a:gd name="T61" fmla="*/ 465 h 810"/>
                  <a:gd name="T62" fmla="*/ 1038 w 1643"/>
                  <a:gd name="T63" fmla="*/ 529 h 810"/>
                  <a:gd name="T64" fmla="*/ 993 w 1643"/>
                  <a:gd name="T65" fmla="*/ 554 h 810"/>
                  <a:gd name="T66" fmla="*/ 945 w 1643"/>
                  <a:gd name="T67" fmla="*/ 568 h 810"/>
                  <a:gd name="T68" fmla="*/ 861 w 1643"/>
                  <a:gd name="T69" fmla="*/ 548 h 810"/>
                  <a:gd name="T70" fmla="*/ 803 w 1643"/>
                  <a:gd name="T71" fmla="*/ 523 h 810"/>
                  <a:gd name="T72" fmla="*/ 743 w 1643"/>
                  <a:gd name="T73" fmla="*/ 500 h 810"/>
                  <a:gd name="T74" fmla="*/ 685 w 1643"/>
                  <a:gd name="T75" fmla="*/ 473 h 810"/>
                  <a:gd name="T76" fmla="*/ 629 w 1643"/>
                  <a:gd name="T77" fmla="*/ 444 h 810"/>
                  <a:gd name="T78" fmla="*/ 584 w 1643"/>
                  <a:gd name="T79" fmla="*/ 399 h 810"/>
                  <a:gd name="T80" fmla="*/ 483 w 1643"/>
                  <a:gd name="T81" fmla="*/ 223 h 810"/>
                  <a:gd name="T82" fmla="*/ 421 w 1643"/>
                  <a:gd name="T83" fmla="*/ 139 h 810"/>
                  <a:gd name="T84" fmla="*/ 369 w 1643"/>
                  <a:gd name="T85" fmla="*/ 58 h 810"/>
                  <a:gd name="T86" fmla="*/ 340 w 1643"/>
                  <a:gd name="T87" fmla="*/ 0 h 8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43"/>
                  <a:gd name="T133" fmla="*/ 0 h 810"/>
                  <a:gd name="T134" fmla="*/ 1643 w 1643"/>
                  <a:gd name="T135" fmla="*/ 810 h 8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43" h="810">
                    <a:moveTo>
                      <a:pt x="0" y="0"/>
                    </a:moveTo>
                    <a:lnTo>
                      <a:pt x="2" y="7"/>
                    </a:lnTo>
                    <a:lnTo>
                      <a:pt x="25" y="83"/>
                    </a:lnTo>
                    <a:lnTo>
                      <a:pt x="49" y="161"/>
                    </a:lnTo>
                    <a:lnTo>
                      <a:pt x="64" y="192"/>
                    </a:lnTo>
                    <a:lnTo>
                      <a:pt x="78" y="223"/>
                    </a:lnTo>
                    <a:lnTo>
                      <a:pt x="89" y="256"/>
                    </a:lnTo>
                    <a:lnTo>
                      <a:pt x="101" y="287"/>
                    </a:lnTo>
                    <a:lnTo>
                      <a:pt x="113" y="318"/>
                    </a:lnTo>
                    <a:lnTo>
                      <a:pt x="126" y="351"/>
                    </a:lnTo>
                    <a:lnTo>
                      <a:pt x="144" y="382"/>
                    </a:lnTo>
                    <a:lnTo>
                      <a:pt x="165" y="415"/>
                    </a:lnTo>
                    <a:lnTo>
                      <a:pt x="179" y="430"/>
                    </a:lnTo>
                    <a:lnTo>
                      <a:pt x="190" y="447"/>
                    </a:lnTo>
                    <a:lnTo>
                      <a:pt x="202" y="463"/>
                    </a:lnTo>
                    <a:lnTo>
                      <a:pt x="214" y="480"/>
                    </a:lnTo>
                    <a:lnTo>
                      <a:pt x="225" y="498"/>
                    </a:lnTo>
                    <a:lnTo>
                      <a:pt x="241" y="515"/>
                    </a:lnTo>
                    <a:lnTo>
                      <a:pt x="258" y="533"/>
                    </a:lnTo>
                    <a:lnTo>
                      <a:pt x="278" y="548"/>
                    </a:lnTo>
                    <a:lnTo>
                      <a:pt x="316" y="577"/>
                    </a:lnTo>
                    <a:lnTo>
                      <a:pt x="357" y="605"/>
                    </a:lnTo>
                    <a:lnTo>
                      <a:pt x="398" y="632"/>
                    </a:lnTo>
                    <a:lnTo>
                      <a:pt x="437" y="655"/>
                    </a:lnTo>
                    <a:lnTo>
                      <a:pt x="477" y="678"/>
                    </a:lnTo>
                    <a:lnTo>
                      <a:pt x="518" y="700"/>
                    </a:lnTo>
                    <a:lnTo>
                      <a:pt x="561" y="717"/>
                    </a:lnTo>
                    <a:lnTo>
                      <a:pt x="599" y="734"/>
                    </a:lnTo>
                    <a:lnTo>
                      <a:pt x="640" y="750"/>
                    </a:lnTo>
                    <a:lnTo>
                      <a:pt x="679" y="764"/>
                    </a:lnTo>
                    <a:lnTo>
                      <a:pt x="716" y="775"/>
                    </a:lnTo>
                    <a:lnTo>
                      <a:pt x="755" y="785"/>
                    </a:lnTo>
                    <a:lnTo>
                      <a:pt x="793" y="795"/>
                    </a:lnTo>
                    <a:lnTo>
                      <a:pt x="826" y="798"/>
                    </a:lnTo>
                    <a:lnTo>
                      <a:pt x="861" y="804"/>
                    </a:lnTo>
                    <a:lnTo>
                      <a:pt x="892" y="806"/>
                    </a:lnTo>
                    <a:lnTo>
                      <a:pt x="900" y="810"/>
                    </a:lnTo>
                    <a:lnTo>
                      <a:pt x="1018" y="796"/>
                    </a:lnTo>
                    <a:lnTo>
                      <a:pt x="1038" y="796"/>
                    </a:lnTo>
                    <a:lnTo>
                      <a:pt x="1057" y="795"/>
                    </a:lnTo>
                    <a:lnTo>
                      <a:pt x="1078" y="793"/>
                    </a:lnTo>
                    <a:lnTo>
                      <a:pt x="1096" y="791"/>
                    </a:lnTo>
                    <a:lnTo>
                      <a:pt x="1117" y="791"/>
                    </a:lnTo>
                    <a:lnTo>
                      <a:pt x="1137" y="789"/>
                    </a:lnTo>
                    <a:lnTo>
                      <a:pt x="1158" y="789"/>
                    </a:lnTo>
                    <a:lnTo>
                      <a:pt x="1177" y="789"/>
                    </a:lnTo>
                    <a:lnTo>
                      <a:pt x="1197" y="787"/>
                    </a:lnTo>
                    <a:lnTo>
                      <a:pt x="1216" y="785"/>
                    </a:lnTo>
                    <a:lnTo>
                      <a:pt x="1237" y="781"/>
                    </a:lnTo>
                    <a:lnTo>
                      <a:pt x="1255" y="779"/>
                    </a:lnTo>
                    <a:lnTo>
                      <a:pt x="1274" y="773"/>
                    </a:lnTo>
                    <a:lnTo>
                      <a:pt x="1292" y="769"/>
                    </a:lnTo>
                    <a:lnTo>
                      <a:pt x="1309" y="764"/>
                    </a:lnTo>
                    <a:lnTo>
                      <a:pt x="1327" y="754"/>
                    </a:lnTo>
                    <a:lnTo>
                      <a:pt x="1344" y="744"/>
                    </a:lnTo>
                    <a:lnTo>
                      <a:pt x="1358" y="740"/>
                    </a:lnTo>
                    <a:lnTo>
                      <a:pt x="1367" y="736"/>
                    </a:lnTo>
                    <a:lnTo>
                      <a:pt x="1377" y="731"/>
                    </a:lnTo>
                    <a:lnTo>
                      <a:pt x="1387" y="723"/>
                    </a:lnTo>
                    <a:lnTo>
                      <a:pt x="1397" y="715"/>
                    </a:lnTo>
                    <a:lnTo>
                      <a:pt x="1406" y="703"/>
                    </a:lnTo>
                    <a:lnTo>
                      <a:pt x="1414" y="692"/>
                    </a:lnTo>
                    <a:lnTo>
                      <a:pt x="1424" y="680"/>
                    </a:lnTo>
                    <a:lnTo>
                      <a:pt x="1439" y="667"/>
                    </a:lnTo>
                    <a:lnTo>
                      <a:pt x="1449" y="651"/>
                    </a:lnTo>
                    <a:lnTo>
                      <a:pt x="1455" y="634"/>
                    </a:lnTo>
                    <a:lnTo>
                      <a:pt x="1461" y="616"/>
                    </a:lnTo>
                    <a:lnTo>
                      <a:pt x="1466" y="597"/>
                    </a:lnTo>
                    <a:lnTo>
                      <a:pt x="1470" y="579"/>
                    </a:lnTo>
                    <a:lnTo>
                      <a:pt x="1478" y="564"/>
                    </a:lnTo>
                    <a:lnTo>
                      <a:pt x="1490" y="546"/>
                    </a:lnTo>
                    <a:lnTo>
                      <a:pt x="1511" y="525"/>
                    </a:lnTo>
                    <a:lnTo>
                      <a:pt x="1643" y="515"/>
                    </a:lnTo>
                    <a:lnTo>
                      <a:pt x="1548" y="500"/>
                    </a:lnTo>
                    <a:lnTo>
                      <a:pt x="1499" y="469"/>
                    </a:lnTo>
                    <a:lnTo>
                      <a:pt x="1459" y="407"/>
                    </a:lnTo>
                    <a:lnTo>
                      <a:pt x="1445" y="372"/>
                    </a:lnTo>
                    <a:lnTo>
                      <a:pt x="1429" y="263"/>
                    </a:lnTo>
                    <a:lnTo>
                      <a:pt x="1431" y="226"/>
                    </a:lnTo>
                    <a:lnTo>
                      <a:pt x="1459" y="135"/>
                    </a:lnTo>
                    <a:lnTo>
                      <a:pt x="1488" y="0"/>
                    </a:lnTo>
                    <a:lnTo>
                      <a:pt x="1175" y="0"/>
                    </a:lnTo>
                    <a:lnTo>
                      <a:pt x="1175" y="2"/>
                    </a:lnTo>
                    <a:lnTo>
                      <a:pt x="1181" y="38"/>
                    </a:lnTo>
                    <a:lnTo>
                      <a:pt x="1185" y="54"/>
                    </a:lnTo>
                    <a:lnTo>
                      <a:pt x="1172" y="186"/>
                    </a:lnTo>
                    <a:lnTo>
                      <a:pt x="1156" y="223"/>
                    </a:lnTo>
                    <a:lnTo>
                      <a:pt x="1144" y="261"/>
                    </a:lnTo>
                    <a:lnTo>
                      <a:pt x="1133" y="302"/>
                    </a:lnTo>
                    <a:lnTo>
                      <a:pt x="1121" y="345"/>
                    </a:lnTo>
                    <a:lnTo>
                      <a:pt x="1113" y="384"/>
                    </a:lnTo>
                    <a:lnTo>
                      <a:pt x="1100" y="426"/>
                    </a:lnTo>
                    <a:lnTo>
                      <a:pt x="1084" y="465"/>
                    </a:lnTo>
                    <a:lnTo>
                      <a:pt x="1067" y="504"/>
                    </a:lnTo>
                    <a:lnTo>
                      <a:pt x="1051" y="515"/>
                    </a:lnTo>
                    <a:lnTo>
                      <a:pt x="1038" y="529"/>
                    </a:lnTo>
                    <a:lnTo>
                      <a:pt x="1024" y="539"/>
                    </a:lnTo>
                    <a:lnTo>
                      <a:pt x="1009" y="548"/>
                    </a:lnTo>
                    <a:lnTo>
                      <a:pt x="993" y="554"/>
                    </a:lnTo>
                    <a:lnTo>
                      <a:pt x="978" y="560"/>
                    </a:lnTo>
                    <a:lnTo>
                      <a:pt x="962" y="564"/>
                    </a:lnTo>
                    <a:lnTo>
                      <a:pt x="945" y="568"/>
                    </a:lnTo>
                    <a:lnTo>
                      <a:pt x="937" y="566"/>
                    </a:lnTo>
                    <a:lnTo>
                      <a:pt x="879" y="556"/>
                    </a:lnTo>
                    <a:lnTo>
                      <a:pt x="861" y="548"/>
                    </a:lnTo>
                    <a:lnTo>
                      <a:pt x="842" y="539"/>
                    </a:lnTo>
                    <a:lnTo>
                      <a:pt x="821" y="531"/>
                    </a:lnTo>
                    <a:lnTo>
                      <a:pt x="803" y="523"/>
                    </a:lnTo>
                    <a:lnTo>
                      <a:pt x="784" y="515"/>
                    </a:lnTo>
                    <a:lnTo>
                      <a:pt x="762" y="508"/>
                    </a:lnTo>
                    <a:lnTo>
                      <a:pt x="743" y="500"/>
                    </a:lnTo>
                    <a:lnTo>
                      <a:pt x="724" y="492"/>
                    </a:lnTo>
                    <a:lnTo>
                      <a:pt x="702" y="482"/>
                    </a:lnTo>
                    <a:lnTo>
                      <a:pt x="685" y="473"/>
                    </a:lnTo>
                    <a:lnTo>
                      <a:pt x="665" y="463"/>
                    </a:lnTo>
                    <a:lnTo>
                      <a:pt x="648" y="453"/>
                    </a:lnTo>
                    <a:lnTo>
                      <a:pt x="629" y="444"/>
                    </a:lnTo>
                    <a:lnTo>
                      <a:pt x="613" y="428"/>
                    </a:lnTo>
                    <a:lnTo>
                      <a:pt x="598" y="415"/>
                    </a:lnTo>
                    <a:lnTo>
                      <a:pt x="584" y="399"/>
                    </a:lnTo>
                    <a:lnTo>
                      <a:pt x="514" y="275"/>
                    </a:lnTo>
                    <a:lnTo>
                      <a:pt x="506" y="257"/>
                    </a:lnTo>
                    <a:lnTo>
                      <a:pt x="483" y="223"/>
                    </a:lnTo>
                    <a:lnTo>
                      <a:pt x="462" y="194"/>
                    </a:lnTo>
                    <a:lnTo>
                      <a:pt x="442" y="166"/>
                    </a:lnTo>
                    <a:lnTo>
                      <a:pt x="421" y="139"/>
                    </a:lnTo>
                    <a:lnTo>
                      <a:pt x="404" y="112"/>
                    </a:lnTo>
                    <a:lnTo>
                      <a:pt x="386" y="85"/>
                    </a:lnTo>
                    <a:lnTo>
                      <a:pt x="369" y="58"/>
                    </a:lnTo>
                    <a:lnTo>
                      <a:pt x="353" y="31"/>
                    </a:lnTo>
                    <a:lnTo>
                      <a:pt x="340" y="4"/>
                    </a:lnTo>
                    <a:lnTo>
                      <a:pt x="3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5" name="Freeform 1078"/>
              <p:cNvSpPr>
                <a:spLocks/>
              </p:cNvSpPr>
              <p:nvPr/>
            </p:nvSpPr>
            <p:spPr bwMode="auto">
              <a:xfrm>
                <a:off x="4037" y="962"/>
                <a:ext cx="179" cy="75"/>
              </a:xfrm>
              <a:custGeom>
                <a:avLst/>
                <a:gdLst>
                  <a:gd name="T0" fmla="*/ 131 w 356"/>
                  <a:gd name="T1" fmla="*/ 151 h 151"/>
                  <a:gd name="T2" fmla="*/ 27 w 356"/>
                  <a:gd name="T3" fmla="*/ 114 h 151"/>
                  <a:gd name="T4" fmla="*/ 5 w 356"/>
                  <a:gd name="T5" fmla="*/ 91 h 151"/>
                  <a:gd name="T6" fmla="*/ 0 w 356"/>
                  <a:gd name="T7" fmla="*/ 71 h 151"/>
                  <a:gd name="T8" fmla="*/ 17 w 356"/>
                  <a:gd name="T9" fmla="*/ 21 h 151"/>
                  <a:gd name="T10" fmla="*/ 56 w 356"/>
                  <a:gd name="T11" fmla="*/ 7 h 151"/>
                  <a:gd name="T12" fmla="*/ 79 w 356"/>
                  <a:gd name="T13" fmla="*/ 7 h 151"/>
                  <a:gd name="T14" fmla="*/ 135 w 356"/>
                  <a:gd name="T15" fmla="*/ 0 h 151"/>
                  <a:gd name="T16" fmla="*/ 234 w 356"/>
                  <a:gd name="T17" fmla="*/ 13 h 151"/>
                  <a:gd name="T18" fmla="*/ 277 w 356"/>
                  <a:gd name="T19" fmla="*/ 9 h 151"/>
                  <a:gd name="T20" fmla="*/ 343 w 356"/>
                  <a:gd name="T21" fmla="*/ 42 h 151"/>
                  <a:gd name="T22" fmla="*/ 356 w 356"/>
                  <a:gd name="T23" fmla="*/ 64 h 151"/>
                  <a:gd name="T24" fmla="*/ 355 w 356"/>
                  <a:gd name="T25" fmla="*/ 89 h 151"/>
                  <a:gd name="T26" fmla="*/ 345 w 356"/>
                  <a:gd name="T27" fmla="*/ 97 h 151"/>
                  <a:gd name="T28" fmla="*/ 335 w 356"/>
                  <a:gd name="T29" fmla="*/ 102 h 151"/>
                  <a:gd name="T30" fmla="*/ 325 w 356"/>
                  <a:gd name="T31" fmla="*/ 110 h 151"/>
                  <a:gd name="T32" fmla="*/ 316 w 356"/>
                  <a:gd name="T33" fmla="*/ 116 h 151"/>
                  <a:gd name="T34" fmla="*/ 306 w 356"/>
                  <a:gd name="T35" fmla="*/ 122 h 151"/>
                  <a:gd name="T36" fmla="*/ 294 w 356"/>
                  <a:gd name="T37" fmla="*/ 126 h 151"/>
                  <a:gd name="T38" fmla="*/ 285 w 356"/>
                  <a:gd name="T39" fmla="*/ 130 h 151"/>
                  <a:gd name="T40" fmla="*/ 275 w 356"/>
                  <a:gd name="T41" fmla="*/ 133 h 151"/>
                  <a:gd name="T42" fmla="*/ 261 w 356"/>
                  <a:gd name="T43" fmla="*/ 135 h 151"/>
                  <a:gd name="T44" fmla="*/ 250 w 356"/>
                  <a:gd name="T45" fmla="*/ 139 h 151"/>
                  <a:gd name="T46" fmla="*/ 240 w 356"/>
                  <a:gd name="T47" fmla="*/ 141 h 151"/>
                  <a:gd name="T48" fmla="*/ 228 w 356"/>
                  <a:gd name="T49" fmla="*/ 143 h 151"/>
                  <a:gd name="T50" fmla="*/ 217 w 356"/>
                  <a:gd name="T51" fmla="*/ 145 h 151"/>
                  <a:gd name="T52" fmla="*/ 205 w 356"/>
                  <a:gd name="T53" fmla="*/ 147 h 151"/>
                  <a:gd name="T54" fmla="*/ 194 w 356"/>
                  <a:gd name="T55" fmla="*/ 149 h 151"/>
                  <a:gd name="T56" fmla="*/ 182 w 356"/>
                  <a:gd name="T57" fmla="*/ 151 h 151"/>
                  <a:gd name="T58" fmla="*/ 131 w 356"/>
                  <a:gd name="T59" fmla="*/ 151 h 151"/>
                  <a:gd name="T60" fmla="*/ 131 w 356"/>
                  <a:gd name="T61" fmla="*/ 151 h 1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56"/>
                  <a:gd name="T94" fmla="*/ 0 h 151"/>
                  <a:gd name="T95" fmla="*/ 356 w 356"/>
                  <a:gd name="T96" fmla="*/ 151 h 1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56" h="151">
                    <a:moveTo>
                      <a:pt x="131" y="151"/>
                    </a:moveTo>
                    <a:lnTo>
                      <a:pt x="27" y="114"/>
                    </a:lnTo>
                    <a:lnTo>
                      <a:pt x="5" y="91"/>
                    </a:lnTo>
                    <a:lnTo>
                      <a:pt x="0" y="71"/>
                    </a:lnTo>
                    <a:lnTo>
                      <a:pt x="17" y="21"/>
                    </a:lnTo>
                    <a:lnTo>
                      <a:pt x="56" y="7"/>
                    </a:lnTo>
                    <a:lnTo>
                      <a:pt x="79" y="7"/>
                    </a:lnTo>
                    <a:lnTo>
                      <a:pt x="135" y="0"/>
                    </a:lnTo>
                    <a:lnTo>
                      <a:pt x="234" y="13"/>
                    </a:lnTo>
                    <a:lnTo>
                      <a:pt x="277" y="9"/>
                    </a:lnTo>
                    <a:lnTo>
                      <a:pt x="343" y="42"/>
                    </a:lnTo>
                    <a:lnTo>
                      <a:pt x="356" y="64"/>
                    </a:lnTo>
                    <a:lnTo>
                      <a:pt x="355" y="89"/>
                    </a:lnTo>
                    <a:lnTo>
                      <a:pt x="345" y="97"/>
                    </a:lnTo>
                    <a:lnTo>
                      <a:pt x="335" y="102"/>
                    </a:lnTo>
                    <a:lnTo>
                      <a:pt x="325" y="110"/>
                    </a:lnTo>
                    <a:lnTo>
                      <a:pt x="316" y="116"/>
                    </a:lnTo>
                    <a:lnTo>
                      <a:pt x="306" y="122"/>
                    </a:lnTo>
                    <a:lnTo>
                      <a:pt x="294" y="126"/>
                    </a:lnTo>
                    <a:lnTo>
                      <a:pt x="285" y="130"/>
                    </a:lnTo>
                    <a:lnTo>
                      <a:pt x="275" y="133"/>
                    </a:lnTo>
                    <a:lnTo>
                      <a:pt x="261" y="135"/>
                    </a:lnTo>
                    <a:lnTo>
                      <a:pt x="250" y="139"/>
                    </a:lnTo>
                    <a:lnTo>
                      <a:pt x="240" y="141"/>
                    </a:lnTo>
                    <a:lnTo>
                      <a:pt x="228" y="143"/>
                    </a:lnTo>
                    <a:lnTo>
                      <a:pt x="217" y="145"/>
                    </a:lnTo>
                    <a:lnTo>
                      <a:pt x="205" y="147"/>
                    </a:lnTo>
                    <a:lnTo>
                      <a:pt x="194" y="149"/>
                    </a:lnTo>
                    <a:lnTo>
                      <a:pt x="182" y="151"/>
                    </a:lnTo>
                    <a:lnTo>
                      <a:pt x="131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6" name="Freeform 1079"/>
              <p:cNvSpPr>
                <a:spLocks/>
              </p:cNvSpPr>
              <p:nvPr/>
            </p:nvSpPr>
            <p:spPr bwMode="auto">
              <a:xfrm>
                <a:off x="4050" y="975"/>
                <a:ext cx="153" cy="51"/>
              </a:xfrm>
              <a:custGeom>
                <a:avLst/>
                <a:gdLst>
                  <a:gd name="T0" fmla="*/ 91 w 306"/>
                  <a:gd name="T1" fmla="*/ 99 h 101"/>
                  <a:gd name="T2" fmla="*/ 6 w 306"/>
                  <a:gd name="T3" fmla="*/ 68 h 101"/>
                  <a:gd name="T4" fmla="*/ 0 w 306"/>
                  <a:gd name="T5" fmla="*/ 56 h 101"/>
                  <a:gd name="T6" fmla="*/ 0 w 306"/>
                  <a:gd name="T7" fmla="*/ 33 h 101"/>
                  <a:gd name="T8" fmla="*/ 25 w 306"/>
                  <a:gd name="T9" fmla="*/ 8 h 101"/>
                  <a:gd name="T10" fmla="*/ 42 w 306"/>
                  <a:gd name="T11" fmla="*/ 4 h 101"/>
                  <a:gd name="T12" fmla="*/ 58 w 306"/>
                  <a:gd name="T13" fmla="*/ 4 h 101"/>
                  <a:gd name="T14" fmla="*/ 75 w 306"/>
                  <a:gd name="T15" fmla="*/ 2 h 101"/>
                  <a:gd name="T16" fmla="*/ 91 w 306"/>
                  <a:gd name="T17" fmla="*/ 0 h 101"/>
                  <a:gd name="T18" fmla="*/ 106 w 306"/>
                  <a:gd name="T19" fmla="*/ 0 h 101"/>
                  <a:gd name="T20" fmla="*/ 124 w 306"/>
                  <a:gd name="T21" fmla="*/ 0 h 101"/>
                  <a:gd name="T22" fmla="*/ 139 w 306"/>
                  <a:gd name="T23" fmla="*/ 0 h 101"/>
                  <a:gd name="T24" fmla="*/ 157 w 306"/>
                  <a:gd name="T25" fmla="*/ 0 h 101"/>
                  <a:gd name="T26" fmla="*/ 172 w 306"/>
                  <a:gd name="T27" fmla="*/ 0 h 101"/>
                  <a:gd name="T28" fmla="*/ 190 w 306"/>
                  <a:gd name="T29" fmla="*/ 4 h 101"/>
                  <a:gd name="T30" fmla="*/ 207 w 306"/>
                  <a:gd name="T31" fmla="*/ 4 h 101"/>
                  <a:gd name="T32" fmla="*/ 225 w 306"/>
                  <a:gd name="T33" fmla="*/ 6 h 101"/>
                  <a:gd name="T34" fmla="*/ 242 w 306"/>
                  <a:gd name="T35" fmla="*/ 9 h 101"/>
                  <a:gd name="T36" fmla="*/ 260 w 306"/>
                  <a:gd name="T37" fmla="*/ 11 h 101"/>
                  <a:gd name="T38" fmla="*/ 279 w 306"/>
                  <a:gd name="T39" fmla="*/ 15 h 101"/>
                  <a:gd name="T40" fmla="*/ 297 w 306"/>
                  <a:gd name="T41" fmla="*/ 19 h 101"/>
                  <a:gd name="T42" fmla="*/ 306 w 306"/>
                  <a:gd name="T43" fmla="*/ 33 h 101"/>
                  <a:gd name="T44" fmla="*/ 300 w 306"/>
                  <a:gd name="T45" fmla="*/ 50 h 101"/>
                  <a:gd name="T46" fmla="*/ 289 w 306"/>
                  <a:gd name="T47" fmla="*/ 58 h 101"/>
                  <a:gd name="T48" fmla="*/ 277 w 306"/>
                  <a:gd name="T49" fmla="*/ 64 h 101"/>
                  <a:gd name="T50" fmla="*/ 266 w 306"/>
                  <a:gd name="T51" fmla="*/ 68 h 101"/>
                  <a:gd name="T52" fmla="*/ 254 w 306"/>
                  <a:gd name="T53" fmla="*/ 73 h 101"/>
                  <a:gd name="T54" fmla="*/ 242 w 306"/>
                  <a:gd name="T55" fmla="*/ 77 h 101"/>
                  <a:gd name="T56" fmla="*/ 229 w 306"/>
                  <a:gd name="T57" fmla="*/ 81 h 101"/>
                  <a:gd name="T58" fmla="*/ 217 w 306"/>
                  <a:gd name="T59" fmla="*/ 85 h 101"/>
                  <a:gd name="T60" fmla="*/ 205 w 306"/>
                  <a:gd name="T61" fmla="*/ 89 h 101"/>
                  <a:gd name="T62" fmla="*/ 192 w 306"/>
                  <a:gd name="T63" fmla="*/ 91 h 101"/>
                  <a:gd name="T64" fmla="*/ 180 w 306"/>
                  <a:gd name="T65" fmla="*/ 93 h 101"/>
                  <a:gd name="T66" fmla="*/ 167 w 306"/>
                  <a:gd name="T67" fmla="*/ 95 h 101"/>
                  <a:gd name="T68" fmla="*/ 153 w 306"/>
                  <a:gd name="T69" fmla="*/ 97 h 101"/>
                  <a:gd name="T70" fmla="*/ 139 w 306"/>
                  <a:gd name="T71" fmla="*/ 99 h 101"/>
                  <a:gd name="T72" fmla="*/ 126 w 306"/>
                  <a:gd name="T73" fmla="*/ 99 h 101"/>
                  <a:gd name="T74" fmla="*/ 112 w 306"/>
                  <a:gd name="T75" fmla="*/ 101 h 101"/>
                  <a:gd name="T76" fmla="*/ 99 w 306"/>
                  <a:gd name="T77" fmla="*/ 101 h 101"/>
                  <a:gd name="T78" fmla="*/ 91 w 306"/>
                  <a:gd name="T79" fmla="*/ 99 h 101"/>
                  <a:gd name="T80" fmla="*/ 91 w 306"/>
                  <a:gd name="T81" fmla="*/ 99 h 1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101"/>
                  <a:gd name="T125" fmla="*/ 306 w 306"/>
                  <a:gd name="T126" fmla="*/ 101 h 10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101">
                    <a:moveTo>
                      <a:pt x="91" y="99"/>
                    </a:moveTo>
                    <a:lnTo>
                      <a:pt x="6" y="68"/>
                    </a:lnTo>
                    <a:lnTo>
                      <a:pt x="0" y="56"/>
                    </a:lnTo>
                    <a:lnTo>
                      <a:pt x="0" y="33"/>
                    </a:lnTo>
                    <a:lnTo>
                      <a:pt x="25" y="8"/>
                    </a:lnTo>
                    <a:lnTo>
                      <a:pt x="42" y="4"/>
                    </a:lnTo>
                    <a:lnTo>
                      <a:pt x="58" y="4"/>
                    </a:lnTo>
                    <a:lnTo>
                      <a:pt x="75" y="2"/>
                    </a:lnTo>
                    <a:lnTo>
                      <a:pt x="91" y="0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39" y="0"/>
                    </a:lnTo>
                    <a:lnTo>
                      <a:pt x="157" y="0"/>
                    </a:lnTo>
                    <a:lnTo>
                      <a:pt x="172" y="0"/>
                    </a:lnTo>
                    <a:lnTo>
                      <a:pt x="190" y="4"/>
                    </a:lnTo>
                    <a:lnTo>
                      <a:pt x="207" y="4"/>
                    </a:lnTo>
                    <a:lnTo>
                      <a:pt x="225" y="6"/>
                    </a:lnTo>
                    <a:lnTo>
                      <a:pt x="242" y="9"/>
                    </a:lnTo>
                    <a:lnTo>
                      <a:pt x="260" y="11"/>
                    </a:lnTo>
                    <a:lnTo>
                      <a:pt x="279" y="15"/>
                    </a:lnTo>
                    <a:lnTo>
                      <a:pt x="297" y="19"/>
                    </a:lnTo>
                    <a:lnTo>
                      <a:pt x="306" y="33"/>
                    </a:lnTo>
                    <a:lnTo>
                      <a:pt x="300" y="50"/>
                    </a:lnTo>
                    <a:lnTo>
                      <a:pt x="289" y="58"/>
                    </a:lnTo>
                    <a:lnTo>
                      <a:pt x="277" y="64"/>
                    </a:lnTo>
                    <a:lnTo>
                      <a:pt x="266" y="68"/>
                    </a:lnTo>
                    <a:lnTo>
                      <a:pt x="254" y="73"/>
                    </a:lnTo>
                    <a:lnTo>
                      <a:pt x="242" y="77"/>
                    </a:lnTo>
                    <a:lnTo>
                      <a:pt x="229" y="81"/>
                    </a:lnTo>
                    <a:lnTo>
                      <a:pt x="217" y="85"/>
                    </a:lnTo>
                    <a:lnTo>
                      <a:pt x="205" y="89"/>
                    </a:lnTo>
                    <a:lnTo>
                      <a:pt x="192" y="91"/>
                    </a:lnTo>
                    <a:lnTo>
                      <a:pt x="180" y="93"/>
                    </a:lnTo>
                    <a:lnTo>
                      <a:pt x="167" y="95"/>
                    </a:lnTo>
                    <a:lnTo>
                      <a:pt x="153" y="97"/>
                    </a:lnTo>
                    <a:lnTo>
                      <a:pt x="139" y="99"/>
                    </a:lnTo>
                    <a:lnTo>
                      <a:pt x="126" y="99"/>
                    </a:lnTo>
                    <a:lnTo>
                      <a:pt x="112" y="101"/>
                    </a:lnTo>
                    <a:lnTo>
                      <a:pt x="99" y="101"/>
                    </a:lnTo>
                    <a:lnTo>
                      <a:pt x="91" y="9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7" name="Freeform 1080"/>
              <p:cNvSpPr>
                <a:spLocks/>
              </p:cNvSpPr>
              <p:nvPr/>
            </p:nvSpPr>
            <p:spPr bwMode="auto">
              <a:xfrm>
                <a:off x="2925" y="808"/>
                <a:ext cx="46" cy="36"/>
              </a:xfrm>
              <a:custGeom>
                <a:avLst/>
                <a:gdLst>
                  <a:gd name="T0" fmla="*/ 41 w 91"/>
                  <a:gd name="T1" fmla="*/ 72 h 72"/>
                  <a:gd name="T2" fmla="*/ 31 w 91"/>
                  <a:gd name="T3" fmla="*/ 72 h 72"/>
                  <a:gd name="T4" fmla="*/ 6 w 91"/>
                  <a:gd name="T5" fmla="*/ 49 h 72"/>
                  <a:gd name="T6" fmla="*/ 0 w 91"/>
                  <a:gd name="T7" fmla="*/ 43 h 72"/>
                  <a:gd name="T8" fmla="*/ 6 w 91"/>
                  <a:gd name="T9" fmla="*/ 26 h 72"/>
                  <a:gd name="T10" fmla="*/ 21 w 91"/>
                  <a:gd name="T11" fmla="*/ 2 h 72"/>
                  <a:gd name="T12" fmla="*/ 37 w 91"/>
                  <a:gd name="T13" fmla="*/ 0 h 72"/>
                  <a:gd name="T14" fmla="*/ 70 w 91"/>
                  <a:gd name="T15" fmla="*/ 12 h 72"/>
                  <a:gd name="T16" fmla="*/ 91 w 91"/>
                  <a:gd name="T17" fmla="*/ 31 h 72"/>
                  <a:gd name="T18" fmla="*/ 87 w 91"/>
                  <a:gd name="T19" fmla="*/ 66 h 72"/>
                  <a:gd name="T20" fmla="*/ 78 w 91"/>
                  <a:gd name="T21" fmla="*/ 68 h 72"/>
                  <a:gd name="T22" fmla="*/ 41 w 91"/>
                  <a:gd name="T23" fmla="*/ 72 h 72"/>
                  <a:gd name="T24" fmla="*/ 41 w 91"/>
                  <a:gd name="T25" fmla="*/ 72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1"/>
                  <a:gd name="T40" fmla="*/ 0 h 72"/>
                  <a:gd name="T41" fmla="*/ 91 w 91"/>
                  <a:gd name="T42" fmla="*/ 72 h 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1" h="72">
                    <a:moveTo>
                      <a:pt x="41" y="72"/>
                    </a:moveTo>
                    <a:lnTo>
                      <a:pt x="31" y="72"/>
                    </a:lnTo>
                    <a:lnTo>
                      <a:pt x="6" y="49"/>
                    </a:lnTo>
                    <a:lnTo>
                      <a:pt x="0" y="43"/>
                    </a:lnTo>
                    <a:lnTo>
                      <a:pt x="6" y="26"/>
                    </a:lnTo>
                    <a:lnTo>
                      <a:pt x="21" y="2"/>
                    </a:lnTo>
                    <a:lnTo>
                      <a:pt x="37" y="0"/>
                    </a:lnTo>
                    <a:lnTo>
                      <a:pt x="70" y="12"/>
                    </a:lnTo>
                    <a:lnTo>
                      <a:pt x="91" y="31"/>
                    </a:lnTo>
                    <a:lnTo>
                      <a:pt x="87" y="66"/>
                    </a:lnTo>
                    <a:lnTo>
                      <a:pt x="78" y="68"/>
                    </a:lnTo>
                    <a:lnTo>
                      <a:pt x="41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9488" name="Freeform 1081"/>
              <p:cNvSpPr>
                <a:spLocks/>
              </p:cNvSpPr>
              <p:nvPr/>
            </p:nvSpPr>
            <p:spPr bwMode="auto">
              <a:xfrm>
                <a:off x="2941" y="825"/>
                <a:ext cx="12" cy="4"/>
              </a:xfrm>
              <a:custGeom>
                <a:avLst/>
                <a:gdLst>
                  <a:gd name="T0" fmla="*/ 0 w 25"/>
                  <a:gd name="T1" fmla="*/ 6 h 8"/>
                  <a:gd name="T2" fmla="*/ 0 w 25"/>
                  <a:gd name="T3" fmla="*/ 0 h 8"/>
                  <a:gd name="T4" fmla="*/ 25 w 25"/>
                  <a:gd name="T5" fmla="*/ 4 h 8"/>
                  <a:gd name="T6" fmla="*/ 0 w 25"/>
                  <a:gd name="T7" fmla="*/ 8 h 8"/>
                  <a:gd name="T8" fmla="*/ 0 w 25"/>
                  <a:gd name="T9" fmla="*/ 8 h 8"/>
                  <a:gd name="T10" fmla="*/ 0 w 25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8"/>
                  <a:gd name="T20" fmla="*/ 25 w 2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8">
                    <a:moveTo>
                      <a:pt x="0" y="6"/>
                    </a:moveTo>
                    <a:lnTo>
                      <a:pt x="0" y="0"/>
                    </a:lnTo>
                    <a:lnTo>
                      <a:pt x="25" y="4"/>
                    </a:lnTo>
                    <a:lnTo>
                      <a:pt x="0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BE2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</p:grpSp>
      <p:sp>
        <p:nvSpPr>
          <p:cNvPr id="32" name="31 Rectángulo redondeado"/>
          <p:cNvSpPr/>
          <p:nvPr/>
        </p:nvSpPr>
        <p:spPr>
          <a:xfrm>
            <a:off x="2699792" y="764704"/>
            <a:ext cx="4752528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Tipos de agua en la Madera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0" name="49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691680" y="1268760"/>
            <a:ext cx="4104456" cy="1200329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s-AR" sz="2400" b="1" dirty="0" smtClean="0">
                <a:cs typeface="Times New Roman" pitchFamily="18" charset="0"/>
              </a:rPr>
              <a:t>Constitución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b="1" dirty="0" err="1" smtClean="0">
                <a:cs typeface="Times New Roman" pitchFamily="18" charset="0"/>
              </a:rPr>
              <a:t>Higroscópica</a:t>
            </a:r>
            <a:r>
              <a:rPr lang="en-US" sz="2400" b="1" dirty="0" smtClean="0">
                <a:cs typeface="Times New Roman" pitchFamily="18" charset="0"/>
              </a:rPr>
              <a:t> o </a:t>
            </a:r>
            <a:r>
              <a:rPr lang="en-US" sz="2400" b="1" dirty="0" err="1" smtClean="0">
                <a:cs typeface="Times New Roman" pitchFamily="18" charset="0"/>
              </a:rPr>
              <a:t>ligada</a:t>
            </a:r>
            <a:r>
              <a:rPr lang="en-US" sz="2400" b="1" dirty="0" smtClean="0">
                <a:cs typeface="Times New Roman" pitchFamily="18" charset="0"/>
              </a:rPr>
              <a:t>  </a:t>
            </a:r>
            <a:endParaRPr lang="en-US" sz="2400" b="1" dirty="0"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 err="1" smtClean="0">
                <a:cs typeface="Times New Roman" pitchFamily="18" charset="0"/>
              </a:rPr>
              <a:t>Libre</a:t>
            </a:r>
            <a:endParaRPr lang="en-US" sz="2400" b="1" dirty="0"/>
          </a:p>
        </p:txBody>
      </p:sp>
      <p:grpSp>
        <p:nvGrpSpPr>
          <p:cNvPr id="2" name="Group 393"/>
          <p:cNvGrpSpPr>
            <a:grpSpLocks/>
          </p:cNvGrpSpPr>
          <p:nvPr/>
        </p:nvGrpSpPr>
        <p:grpSpPr bwMode="auto">
          <a:xfrm>
            <a:off x="3131840" y="3573016"/>
            <a:ext cx="4038600" cy="3019425"/>
            <a:chOff x="1728" y="2352"/>
            <a:chExt cx="1872" cy="1566"/>
          </a:xfrm>
        </p:grpSpPr>
        <p:sp>
          <p:nvSpPr>
            <p:cNvPr id="20507" name="Freeform 154"/>
            <p:cNvSpPr>
              <a:spLocks/>
            </p:cNvSpPr>
            <p:nvPr/>
          </p:nvSpPr>
          <p:spPr bwMode="auto">
            <a:xfrm>
              <a:off x="1728" y="2352"/>
              <a:ext cx="1872" cy="1566"/>
            </a:xfrm>
            <a:custGeom>
              <a:avLst/>
              <a:gdLst>
                <a:gd name="T0" fmla="*/ 210 w 2021"/>
                <a:gd name="T1" fmla="*/ 90 h 1566"/>
                <a:gd name="T2" fmla="*/ 102 w 2021"/>
                <a:gd name="T3" fmla="*/ 162 h 1566"/>
                <a:gd name="T4" fmla="*/ 84 w 2021"/>
                <a:gd name="T5" fmla="*/ 198 h 1566"/>
                <a:gd name="T6" fmla="*/ 96 w 2021"/>
                <a:gd name="T7" fmla="*/ 510 h 1566"/>
                <a:gd name="T8" fmla="*/ 48 w 2021"/>
                <a:gd name="T9" fmla="*/ 750 h 1566"/>
                <a:gd name="T10" fmla="*/ 0 w 2021"/>
                <a:gd name="T11" fmla="*/ 990 h 1566"/>
                <a:gd name="T12" fmla="*/ 0 w 2021"/>
                <a:gd name="T13" fmla="*/ 1134 h 1566"/>
                <a:gd name="T14" fmla="*/ 48 w 2021"/>
                <a:gd name="T15" fmla="*/ 1374 h 1566"/>
                <a:gd name="T16" fmla="*/ 96 w 2021"/>
                <a:gd name="T17" fmla="*/ 1422 h 1566"/>
                <a:gd name="T18" fmla="*/ 240 w 2021"/>
                <a:gd name="T19" fmla="*/ 1518 h 1566"/>
                <a:gd name="T20" fmla="*/ 480 w 2021"/>
                <a:gd name="T21" fmla="*/ 1518 h 1566"/>
                <a:gd name="T22" fmla="*/ 576 w 2021"/>
                <a:gd name="T23" fmla="*/ 1518 h 1566"/>
                <a:gd name="T24" fmla="*/ 810 w 2021"/>
                <a:gd name="T25" fmla="*/ 1488 h 1566"/>
                <a:gd name="T26" fmla="*/ 888 w 2021"/>
                <a:gd name="T27" fmla="*/ 1452 h 1566"/>
                <a:gd name="T28" fmla="*/ 930 w 2021"/>
                <a:gd name="T29" fmla="*/ 1434 h 1566"/>
                <a:gd name="T30" fmla="*/ 1056 w 2021"/>
                <a:gd name="T31" fmla="*/ 1518 h 1566"/>
                <a:gd name="T32" fmla="*/ 1392 w 2021"/>
                <a:gd name="T33" fmla="*/ 1566 h 1566"/>
                <a:gd name="T34" fmla="*/ 1692 w 2021"/>
                <a:gd name="T35" fmla="*/ 1542 h 1566"/>
                <a:gd name="T36" fmla="*/ 1812 w 2021"/>
                <a:gd name="T37" fmla="*/ 1452 h 1566"/>
                <a:gd name="T38" fmla="*/ 1836 w 2021"/>
                <a:gd name="T39" fmla="*/ 1416 h 1566"/>
                <a:gd name="T40" fmla="*/ 1968 w 2021"/>
                <a:gd name="T41" fmla="*/ 1134 h 1566"/>
                <a:gd name="T42" fmla="*/ 2016 w 2021"/>
                <a:gd name="T43" fmla="*/ 990 h 1566"/>
                <a:gd name="T44" fmla="*/ 1998 w 2021"/>
                <a:gd name="T45" fmla="*/ 942 h 1566"/>
                <a:gd name="T46" fmla="*/ 1896 w 2021"/>
                <a:gd name="T47" fmla="*/ 798 h 1566"/>
                <a:gd name="T48" fmla="*/ 1854 w 2021"/>
                <a:gd name="T49" fmla="*/ 726 h 1566"/>
                <a:gd name="T50" fmla="*/ 1842 w 2021"/>
                <a:gd name="T51" fmla="*/ 690 h 1566"/>
                <a:gd name="T52" fmla="*/ 1908 w 2021"/>
                <a:gd name="T53" fmla="*/ 630 h 1566"/>
                <a:gd name="T54" fmla="*/ 1944 w 2021"/>
                <a:gd name="T55" fmla="*/ 594 h 1566"/>
                <a:gd name="T56" fmla="*/ 1962 w 2021"/>
                <a:gd name="T57" fmla="*/ 576 h 1566"/>
                <a:gd name="T58" fmla="*/ 1980 w 2021"/>
                <a:gd name="T59" fmla="*/ 540 h 1566"/>
                <a:gd name="T60" fmla="*/ 1932 w 2021"/>
                <a:gd name="T61" fmla="*/ 378 h 1566"/>
                <a:gd name="T62" fmla="*/ 1908 w 2021"/>
                <a:gd name="T63" fmla="*/ 312 h 1566"/>
                <a:gd name="T64" fmla="*/ 1896 w 2021"/>
                <a:gd name="T65" fmla="*/ 294 h 1566"/>
                <a:gd name="T66" fmla="*/ 1884 w 2021"/>
                <a:gd name="T67" fmla="*/ 270 h 1566"/>
                <a:gd name="T68" fmla="*/ 1848 w 2021"/>
                <a:gd name="T69" fmla="*/ 198 h 1566"/>
                <a:gd name="T70" fmla="*/ 1392 w 2021"/>
                <a:gd name="T71" fmla="*/ 24 h 1566"/>
                <a:gd name="T72" fmla="*/ 948 w 2021"/>
                <a:gd name="T73" fmla="*/ 42 h 1566"/>
                <a:gd name="T74" fmla="*/ 582 w 2021"/>
                <a:gd name="T75" fmla="*/ 36 h 1566"/>
                <a:gd name="T76" fmla="*/ 414 w 2021"/>
                <a:gd name="T77" fmla="*/ 0 h 1566"/>
                <a:gd name="T78" fmla="*/ 264 w 2021"/>
                <a:gd name="T79" fmla="*/ 24 h 1566"/>
                <a:gd name="T80" fmla="*/ 192 w 2021"/>
                <a:gd name="T81" fmla="*/ 72 h 1566"/>
                <a:gd name="T82" fmla="*/ 102 w 2021"/>
                <a:gd name="T83" fmla="*/ 144 h 1566"/>
                <a:gd name="T84" fmla="*/ 210 w 2021"/>
                <a:gd name="T85" fmla="*/ 90 h 15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21"/>
                <a:gd name="T130" fmla="*/ 0 h 1566"/>
                <a:gd name="T131" fmla="*/ 2021 w 2021"/>
                <a:gd name="T132" fmla="*/ 1566 h 15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21" h="1566">
                  <a:moveTo>
                    <a:pt x="210" y="90"/>
                  </a:moveTo>
                  <a:cubicBezTo>
                    <a:pt x="162" y="106"/>
                    <a:pt x="138" y="126"/>
                    <a:pt x="102" y="162"/>
                  </a:cubicBezTo>
                  <a:cubicBezTo>
                    <a:pt x="93" y="171"/>
                    <a:pt x="84" y="198"/>
                    <a:pt x="84" y="198"/>
                  </a:cubicBezTo>
                  <a:lnTo>
                    <a:pt x="96" y="510"/>
                  </a:lnTo>
                  <a:lnTo>
                    <a:pt x="48" y="750"/>
                  </a:lnTo>
                  <a:lnTo>
                    <a:pt x="0" y="990"/>
                  </a:lnTo>
                  <a:lnTo>
                    <a:pt x="0" y="1134"/>
                  </a:lnTo>
                  <a:lnTo>
                    <a:pt x="48" y="1374"/>
                  </a:lnTo>
                  <a:lnTo>
                    <a:pt x="96" y="1422"/>
                  </a:lnTo>
                  <a:lnTo>
                    <a:pt x="240" y="1518"/>
                  </a:lnTo>
                  <a:lnTo>
                    <a:pt x="480" y="1518"/>
                  </a:lnTo>
                  <a:lnTo>
                    <a:pt x="576" y="1518"/>
                  </a:lnTo>
                  <a:cubicBezTo>
                    <a:pt x="654" y="1509"/>
                    <a:pt x="742" y="1527"/>
                    <a:pt x="810" y="1488"/>
                  </a:cubicBezTo>
                  <a:cubicBezTo>
                    <a:pt x="837" y="1472"/>
                    <a:pt x="858" y="1463"/>
                    <a:pt x="888" y="1452"/>
                  </a:cubicBezTo>
                  <a:cubicBezTo>
                    <a:pt x="902" y="1447"/>
                    <a:pt x="930" y="1434"/>
                    <a:pt x="930" y="1434"/>
                  </a:cubicBezTo>
                  <a:lnTo>
                    <a:pt x="1056" y="1518"/>
                  </a:lnTo>
                  <a:lnTo>
                    <a:pt x="1392" y="1566"/>
                  </a:lnTo>
                  <a:cubicBezTo>
                    <a:pt x="1492" y="1558"/>
                    <a:pt x="1592" y="1553"/>
                    <a:pt x="1692" y="1542"/>
                  </a:cubicBezTo>
                  <a:cubicBezTo>
                    <a:pt x="1720" y="1539"/>
                    <a:pt x="1775" y="1471"/>
                    <a:pt x="1812" y="1452"/>
                  </a:cubicBezTo>
                  <a:cubicBezTo>
                    <a:pt x="1820" y="1440"/>
                    <a:pt x="1836" y="1416"/>
                    <a:pt x="1836" y="1416"/>
                  </a:cubicBezTo>
                  <a:lnTo>
                    <a:pt x="1968" y="1134"/>
                  </a:lnTo>
                  <a:cubicBezTo>
                    <a:pt x="1984" y="1086"/>
                    <a:pt x="2004" y="1039"/>
                    <a:pt x="2016" y="990"/>
                  </a:cubicBezTo>
                  <a:cubicBezTo>
                    <a:pt x="2021" y="969"/>
                    <a:pt x="2007" y="957"/>
                    <a:pt x="1998" y="942"/>
                  </a:cubicBezTo>
                  <a:cubicBezTo>
                    <a:pt x="1970" y="892"/>
                    <a:pt x="1937" y="839"/>
                    <a:pt x="1896" y="798"/>
                  </a:cubicBezTo>
                  <a:cubicBezTo>
                    <a:pt x="1887" y="770"/>
                    <a:pt x="1865" y="753"/>
                    <a:pt x="1854" y="726"/>
                  </a:cubicBezTo>
                  <a:cubicBezTo>
                    <a:pt x="1849" y="714"/>
                    <a:pt x="1842" y="690"/>
                    <a:pt x="1842" y="690"/>
                  </a:cubicBezTo>
                  <a:cubicBezTo>
                    <a:pt x="1851" y="637"/>
                    <a:pt x="1860" y="642"/>
                    <a:pt x="1908" y="630"/>
                  </a:cubicBezTo>
                  <a:cubicBezTo>
                    <a:pt x="1920" y="618"/>
                    <a:pt x="1932" y="606"/>
                    <a:pt x="1944" y="594"/>
                  </a:cubicBezTo>
                  <a:cubicBezTo>
                    <a:pt x="1950" y="588"/>
                    <a:pt x="1962" y="576"/>
                    <a:pt x="1962" y="576"/>
                  </a:cubicBezTo>
                  <a:cubicBezTo>
                    <a:pt x="1966" y="563"/>
                    <a:pt x="1979" y="553"/>
                    <a:pt x="1980" y="540"/>
                  </a:cubicBezTo>
                  <a:cubicBezTo>
                    <a:pt x="1985" y="478"/>
                    <a:pt x="1955" y="431"/>
                    <a:pt x="1932" y="378"/>
                  </a:cubicBezTo>
                  <a:cubicBezTo>
                    <a:pt x="1923" y="357"/>
                    <a:pt x="1917" y="333"/>
                    <a:pt x="1908" y="312"/>
                  </a:cubicBezTo>
                  <a:cubicBezTo>
                    <a:pt x="1905" y="305"/>
                    <a:pt x="1900" y="300"/>
                    <a:pt x="1896" y="294"/>
                  </a:cubicBezTo>
                  <a:cubicBezTo>
                    <a:pt x="1892" y="286"/>
                    <a:pt x="1887" y="278"/>
                    <a:pt x="1884" y="270"/>
                  </a:cubicBezTo>
                  <a:cubicBezTo>
                    <a:pt x="1871" y="237"/>
                    <a:pt x="1875" y="225"/>
                    <a:pt x="1848" y="198"/>
                  </a:cubicBezTo>
                  <a:cubicBezTo>
                    <a:pt x="1714" y="64"/>
                    <a:pt x="1578" y="38"/>
                    <a:pt x="1392" y="24"/>
                  </a:cubicBezTo>
                  <a:cubicBezTo>
                    <a:pt x="1224" y="27"/>
                    <a:pt x="1101" y="28"/>
                    <a:pt x="948" y="42"/>
                  </a:cubicBezTo>
                  <a:cubicBezTo>
                    <a:pt x="826" y="40"/>
                    <a:pt x="704" y="40"/>
                    <a:pt x="582" y="36"/>
                  </a:cubicBezTo>
                  <a:cubicBezTo>
                    <a:pt x="529" y="34"/>
                    <a:pt x="468" y="6"/>
                    <a:pt x="414" y="0"/>
                  </a:cubicBezTo>
                  <a:cubicBezTo>
                    <a:pt x="383" y="2"/>
                    <a:pt x="300" y="0"/>
                    <a:pt x="264" y="24"/>
                  </a:cubicBezTo>
                  <a:cubicBezTo>
                    <a:pt x="242" y="38"/>
                    <a:pt x="216" y="64"/>
                    <a:pt x="192" y="72"/>
                  </a:cubicBezTo>
                  <a:cubicBezTo>
                    <a:pt x="178" y="115"/>
                    <a:pt x="130" y="116"/>
                    <a:pt x="102" y="144"/>
                  </a:cubicBezTo>
                  <a:cubicBezTo>
                    <a:pt x="102" y="144"/>
                    <a:pt x="210" y="90"/>
                    <a:pt x="210" y="90"/>
                  </a:cubicBezTo>
                  <a:close/>
                </a:path>
              </a:pathLst>
            </a:custGeom>
            <a:solidFill>
              <a:srgbClr val="996633"/>
            </a:solidFill>
            <a:ln w="38100" cap="flat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20508" name="Line 155"/>
            <p:cNvSpPr>
              <a:spLocks noChangeShapeType="1"/>
            </p:cNvSpPr>
            <p:nvPr/>
          </p:nvSpPr>
          <p:spPr bwMode="auto">
            <a:xfrm>
              <a:off x="2064" y="2526"/>
              <a:ext cx="0" cy="124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20509" name="Line 156"/>
            <p:cNvSpPr>
              <a:spLocks noChangeShapeType="1"/>
            </p:cNvSpPr>
            <p:nvPr/>
          </p:nvSpPr>
          <p:spPr bwMode="auto">
            <a:xfrm>
              <a:off x="2448" y="2526"/>
              <a:ext cx="0" cy="124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20510" name="Line 157"/>
            <p:cNvSpPr>
              <a:spLocks noChangeShapeType="1"/>
            </p:cNvSpPr>
            <p:nvPr/>
          </p:nvSpPr>
          <p:spPr bwMode="auto">
            <a:xfrm>
              <a:off x="2832" y="2526"/>
              <a:ext cx="0" cy="124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3" name="Group 183"/>
            <p:cNvGrpSpPr>
              <a:grpSpLocks noChangeAspect="1"/>
            </p:cNvGrpSpPr>
            <p:nvPr/>
          </p:nvGrpSpPr>
          <p:grpSpPr bwMode="auto">
            <a:xfrm>
              <a:off x="2064" y="2766"/>
              <a:ext cx="253" cy="253"/>
              <a:chOff x="912" y="2448"/>
              <a:chExt cx="336" cy="336"/>
            </a:xfrm>
          </p:grpSpPr>
          <p:grpSp>
            <p:nvGrpSpPr>
              <p:cNvPr id="4" name="Group 184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605" name="Freeform 185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606" name="Freeform 186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604" name="Text Box 187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sp>
          <p:nvSpPr>
            <p:cNvPr id="20512" name="Line 198"/>
            <p:cNvSpPr>
              <a:spLocks noChangeShapeType="1"/>
            </p:cNvSpPr>
            <p:nvPr/>
          </p:nvSpPr>
          <p:spPr bwMode="auto">
            <a:xfrm>
              <a:off x="2832" y="2526"/>
              <a:ext cx="0" cy="124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20513" name="Line 199"/>
            <p:cNvSpPr>
              <a:spLocks noChangeShapeType="1"/>
            </p:cNvSpPr>
            <p:nvPr/>
          </p:nvSpPr>
          <p:spPr bwMode="auto">
            <a:xfrm>
              <a:off x="3216" y="2526"/>
              <a:ext cx="0" cy="124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5" name="Group 261"/>
            <p:cNvGrpSpPr>
              <a:grpSpLocks/>
            </p:cNvGrpSpPr>
            <p:nvPr/>
          </p:nvGrpSpPr>
          <p:grpSpPr bwMode="auto">
            <a:xfrm>
              <a:off x="2064" y="2514"/>
              <a:ext cx="171" cy="117"/>
              <a:chOff x="3840" y="2418"/>
              <a:chExt cx="171" cy="117"/>
            </a:xfrm>
          </p:grpSpPr>
          <p:grpSp>
            <p:nvGrpSpPr>
              <p:cNvPr id="6" name="Group 219"/>
              <p:cNvGrpSpPr>
                <a:grpSpLocks noChangeAspect="1"/>
              </p:cNvGrpSpPr>
              <p:nvPr/>
            </p:nvGrpSpPr>
            <p:grpSpPr bwMode="auto">
              <a:xfrm>
                <a:off x="3936" y="2430"/>
                <a:ext cx="75" cy="105"/>
                <a:chOff x="3675" y="3587"/>
                <a:chExt cx="134" cy="202"/>
              </a:xfrm>
            </p:grpSpPr>
            <p:sp>
              <p:nvSpPr>
                <p:cNvPr id="20601" name="Freeform 220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602" name="Freeform 221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600" name="AutoShape 230"/>
              <p:cNvCxnSpPr>
                <a:cxnSpLocks noChangeShapeType="1"/>
                <a:endCxn id="20508" idx="0"/>
              </p:cNvCxnSpPr>
              <p:nvPr/>
            </p:nvCxnSpPr>
            <p:spPr bwMode="auto">
              <a:xfrm flipH="1" flipV="1">
                <a:off x="3840" y="2418"/>
                <a:ext cx="12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7" name="Group 233"/>
            <p:cNvGrpSpPr>
              <a:grpSpLocks noChangeAspect="1"/>
            </p:cNvGrpSpPr>
            <p:nvPr/>
          </p:nvGrpSpPr>
          <p:grpSpPr bwMode="auto">
            <a:xfrm>
              <a:off x="2160" y="2862"/>
              <a:ext cx="253" cy="253"/>
              <a:chOff x="912" y="2448"/>
              <a:chExt cx="336" cy="336"/>
            </a:xfrm>
          </p:grpSpPr>
          <p:grpSp>
            <p:nvGrpSpPr>
              <p:cNvPr id="8" name="Group 234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97" name="Freeform 235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98" name="Freeform 236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96" name="Text Box 237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 dirty="0" err="1">
                    <a:latin typeface="Comic Sans MS" pitchFamily="66" charset="0"/>
                  </a:rPr>
                  <a:t>H</a:t>
                </a:r>
                <a:r>
                  <a:rPr lang="en-US" sz="800" baseline="-25000" dirty="0" err="1">
                    <a:latin typeface="Comic Sans MS" pitchFamily="66" charset="0"/>
                  </a:rPr>
                  <a:t>2</a:t>
                </a:r>
                <a:r>
                  <a:rPr lang="en-US" sz="800" dirty="0" err="1">
                    <a:latin typeface="Comic Sans MS" pitchFamily="66" charset="0"/>
                  </a:rPr>
                  <a:t>O</a:t>
                </a:r>
                <a:endParaRPr lang="en-US" sz="800" dirty="0">
                  <a:latin typeface="Comic Sans MS" pitchFamily="66" charset="0"/>
                </a:endParaRPr>
              </a:p>
            </p:txBody>
          </p:sp>
        </p:grpSp>
        <p:grpSp>
          <p:nvGrpSpPr>
            <p:cNvPr id="9" name="Group 238"/>
            <p:cNvGrpSpPr>
              <a:grpSpLocks noChangeAspect="1"/>
            </p:cNvGrpSpPr>
            <p:nvPr/>
          </p:nvGrpSpPr>
          <p:grpSpPr bwMode="auto">
            <a:xfrm>
              <a:off x="2544" y="2784"/>
              <a:ext cx="253" cy="253"/>
              <a:chOff x="912" y="2448"/>
              <a:chExt cx="336" cy="336"/>
            </a:xfrm>
          </p:grpSpPr>
          <p:grpSp>
            <p:nvGrpSpPr>
              <p:cNvPr id="10" name="Group 239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93" name="Freeform 240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94" name="Freeform 241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92" name="Text Box 242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11" name="Group 243"/>
            <p:cNvGrpSpPr>
              <a:grpSpLocks noChangeAspect="1"/>
            </p:cNvGrpSpPr>
            <p:nvPr/>
          </p:nvGrpSpPr>
          <p:grpSpPr bwMode="auto">
            <a:xfrm>
              <a:off x="2160" y="3246"/>
              <a:ext cx="253" cy="253"/>
              <a:chOff x="912" y="2448"/>
              <a:chExt cx="336" cy="336"/>
            </a:xfrm>
          </p:grpSpPr>
          <p:grpSp>
            <p:nvGrpSpPr>
              <p:cNvPr id="12" name="Group 244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89" name="Freeform 245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90" name="Freeform 246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88" name="Text Box 247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13" name="Group 248"/>
            <p:cNvGrpSpPr>
              <a:grpSpLocks noChangeAspect="1"/>
            </p:cNvGrpSpPr>
            <p:nvPr/>
          </p:nvGrpSpPr>
          <p:grpSpPr bwMode="auto">
            <a:xfrm>
              <a:off x="2064" y="3438"/>
              <a:ext cx="253" cy="253"/>
              <a:chOff x="912" y="2448"/>
              <a:chExt cx="336" cy="336"/>
            </a:xfrm>
          </p:grpSpPr>
          <p:grpSp>
            <p:nvGrpSpPr>
              <p:cNvPr id="14" name="Group 249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85" name="Freeform 250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86" name="Freeform 251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84" name="Text Box 252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15" name="Group 256"/>
            <p:cNvGrpSpPr>
              <a:grpSpLocks noChangeAspect="1"/>
            </p:cNvGrpSpPr>
            <p:nvPr/>
          </p:nvGrpSpPr>
          <p:grpSpPr bwMode="auto">
            <a:xfrm>
              <a:off x="2496" y="3024"/>
              <a:ext cx="253" cy="253"/>
              <a:chOff x="912" y="2448"/>
              <a:chExt cx="336" cy="336"/>
            </a:xfrm>
          </p:grpSpPr>
          <p:grpSp>
            <p:nvGrpSpPr>
              <p:cNvPr id="16" name="Group 257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81" name="Freeform 258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82" name="Freeform 259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80" name="Text Box 260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17" name="Group 296"/>
            <p:cNvGrpSpPr>
              <a:grpSpLocks/>
            </p:cNvGrpSpPr>
            <p:nvPr/>
          </p:nvGrpSpPr>
          <p:grpSpPr bwMode="auto">
            <a:xfrm>
              <a:off x="2448" y="2640"/>
              <a:ext cx="171" cy="105"/>
              <a:chOff x="4224" y="2544"/>
              <a:chExt cx="171" cy="105"/>
            </a:xfrm>
          </p:grpSpPr>
          <p:grpSp>
            <p:nvGrpSpPr>
              <p:cNvPr id="18" name="Group 263"/>
              <p:cNvGrpSpPr>
                <a:grpSpLocks noChangeAspect="1"/>
              </p:cNvGrpSpPr>
              <p:nvPr/>
            </p:nvGrpSpPr>
            <p:grpSpPr bwMode="auto">
              <a:xfrm>
                <a:off x="4320" y="2544"/>
                <a:ext cx="75" cy="105"/>
                <a:chOff x="3675" y="3587"/>
                <a:chExt cx="134" cy="202"/>
              </a:xfrm>
            </p:grpSpPr>
            <p:sp>
              <p:nvSpPr>
                <p:cNvPr id="20577" name="Freeform 264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78" name="Freeform 265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76" name="AutoShape 266"/>
              <p:cNvCxnSpPr>
                <a:cxnSpLocks noChangeShapeType="1"/>
                <a:stCxn id="20578" idx="8"/>
              </p:cNvCxnSpPr>
              <p:nvPr/>
            </p:nvCxnSpPr>
            <p:spPr bwMode="auto">
              <a:xfrm flipH="1" flipV="1">
                <a:off x="4224" y="2592"/>
                <a:ext cx="125" cy="1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19" name="Group 377"/>
            <p:cNvGrpSpPr>
              <a:grpSpLocks/>
            </p:cNvGrpSpPr>
            <p:nvPr/>
          </p:nvGrpSpPr>
          <p:grpSpPr bwMode="auto">
            <a:xfrm>
              <a:off x="2832" y="2652"/>
              <a:ext cx="171" cy="105"/>
              <a:chOff x="2832" y="2652"/>
              <a:chExt cx="171" cy="105"/>
            </a:xfrm>
          </p:grpSpPr>
          <p:grpSp>
            <p:nvGrpSpPr>
              <p:cNvPr id="20" name="Group 268"/>
              <p:cNvGrpSpPr>
                <a:grpSpLocks noChangeAspect="1"/>
              </p:cNvGrpSpPr>
              <p:nvPr/>
            </p:nvGrpSpPr>
            <p:grpSpPr bwMode="auto">
              <a:xfrm>
                <a:off x="2928" y="2652"/>
                <a:ext cx="75" cy="105"/>
                <a:chOff x="3675" y="3587"/>
                <a:chExt cx="134" cy="202"/>
              </a:xfrm>
            </p:grpSpPr>
            <p:sp>
              <p:nvSpPr>
                <p:cNvPr id="20573" name="Freeform 269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74" name="Freeform 270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72" name="AutoShape 271"/>
              <p:cNvCxnSpPr>
                <a:cxnSpLocks noChangeShapeType="1"/>
                <a:stCxn id="20574" idx="8"/>
              </p:cNvCxnSpPr>
              <p:nvPr/>
            </p:nvCxnSpPr>
            <p:spPr bwMode="auto">
              <a:xfrm flipH="1" flipV="1">
                <a:off x="2832" y="2688"/>
                <a:ext cx="125" cy="2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1" name="Group 273"/>
            <p:cNvGrpSpPr>
              <a:grpSpLocks noChangeAspect="1"/>
            </p:cNvGrpSpPr>
            <p:nvPr/>
          </p:nvGrpSpPr>
          <p:grpSpPr bwMode="auto">
            <a:xfrm>
              <a:off x="2928" y="3324"/>
              <a:ext cx="75" cy="105"/>
              <a:chOff x="3675" y="3587"/>
              <a:chExt cx="134" cy="202"/>
            </a:xfrm>
          </p:grpSpPr>
          <p:sp>
            <p:nvSpPr>
              <p:cNvPr id="20569" name="Freeform 274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0570" name="Freeform 275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651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cxnSp>
          <p:nvCxnSpPr>
            <p:cNvPr id="20523" name="AutoShape 276"/>
            <p:cNvCxnSpPr>
              <a:cxnSpLocks noChangeShapeType="1"/>
            </p:cNvCxnSpPr>
            <p:nvPr/>
          </p:nvCxnSpPr>
          <p:spPr bwMode="auto">
            <a:xfrm flipH="1">
              <a:off x="2832" y="3408"/>
              <a:ext cx="119" cy="3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</p:cxnSp>
        <p:grpSp>
          <p:nvGrpSpPr>
            <p:cNvPr id="22" name="Group 302"/>
            <p:cNvGrpSpPr>
              <a:grpSpLocks/>
            </p:cNvGrpSpPr>
            <p:nvPr/>
          </p:nvGrpSpPr>
          <p:grpSpPr bwMode="auto">
            <a:xfrm>
              <a:off x="3072" y="3216"/>
              <a:ext cx="119" cy="105"/>
              <a:chOff x="4848" y="3120"/>
              <a:chExt cx="119" cy="105"/>
            </a:xfrm>
          </p:grpSpPr>
          <p:grpSp>
            <p:nvGrpSpPr>
              <p:cNvPr id="23" name="Group 277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20567" name="Freeform 278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68" name="Freeform 279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66" name="AutoShape 280"/>
              <p:cNvCxnSpPr>
                <a:cxnSpLocks noChangeShapeType="1"/>
                <a:endCxn id="20568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" name="Group 281"/>
            <p:cNvGrpSpPr>
              <a:grpSpLocks noChangeAspect="1"/>
            </p:cNvGrpSpPr>
            <p:nvPr/>
          </p:nvGrpSpPr>
          <p:grpSpPr bwMode="auto">
            <a:xfrm>
              <a:off x="2880" y="2832"/>
              <a:ext cx="253" cy="253"/>
              <a:chOff x="912" y="2448"/>
              <a:chExt cx="336" cy="336"/>
            </a:xfrm>
          </p:grpSpPr>
          <p:grpSp>
            <p:nvGrpSpPr>
              <p:cNvPr id="25" name="Group 282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63" name="Freeform 283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64" name="Freeform 284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62" name="Text Box 285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 b="1">
                    <a:latin typeface="Comic Sans MS" pitchFamily="66" charset="0"/>
                  </a:rPr>
                  <a:t>H</a:t>
                </a:r>
                <a:r>
                  <a:rPr lang="en-US" sz="800" b="1" baseline="-25000">
                    <a:latin typeface="Comic Sans MS" pitchFamily="66" charset="0"/>
                  </a:rPr>
                  <a:t>2</a:t>
                </a:r>
                <a:r>
                  <a:rPr lang="en-US" sz="800" b="1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26" name="Group 286"/>
            <p:cNvGrpSpPr>
              <a:grpSpLocks noChangeAspect="1"/>
            </p:cNvGrpSpPr>
            <p:nvPr/>
          </p:nvGrpSpPr>
          <p:grpSpPr bwMode="auto">
            <a:xfrm>
              <a:off x="2880" y="3456"/>
              <a:ext cx="253" cy="253"/>
              <a:chOff x="912" y="2448"/>
              <a:chExt cx="336" cy="336"/>
            </a:xfrm>
          </p:grpSpPr>
          <p:grpSp>
            <p:nvGrpSpPr>
              <p:cNvPr id="27" name="Group 287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59" name="Freeform 288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60" name="Freeform 289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58" name="Text Box 290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28" name="Group 291"/>
            <p:cNvGrpSpPr>
              <a:grpSpLocks noChangeAspect="1"/>
            </p:cNvGrpSpPr>
            <p:nvPr/>
          </p:nvGrpSpPr>
          <p:grpSpPr bwMode="auto">
            <a:xfrm>
              <a:off x="2496" y="3408"/>
              <a:ext cx="253" cy="253"/>
              <a:chOff x="912" y="2448"/>
              <a:chExt cx="336" cy="336"/>
            </a:xfrm>
          </p:grpSpPr>
          <p:grpSp>
            <p:nvGrpSpPr>
              <p:cNvPr id="29" name="Group 292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0555" name="Freeform 293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56" name="Freeform 294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0554" name="Text Box 295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149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30" name="Group 297"/>
            <p:cNvGrpSpPr>
              <a:grpSpLocks/>
            </p:cNvGrpSpPr>
            <p:nvPr/>
          </p:nvGrpSpPr>
          <p:grpSpPr bwMode="auto">
            <a:xfrm>
              <a:off x="2064" y="3168"/>
              <a:ext cx="171" cy="105"/>
              <a:chOff x="4224" y="2544"/>
              <a:chExt cx="171" cy="105"/>
            </a:xfrm>
          </p:grpSpPr>
          <p:grpSp>
            <p:nvGrpSpPr>
              <p:cNvPr id="31" name="Group 298"/>
              <p:cNvGrpSpPr>
                <a:grpSpLocks noChangeAspect="1"/>
              </p:cNvGrpSpPr>
              <p:nvPr/>
            </p:nvGrpSpPr>
            <p:grpSpPr bwMode="auto">
              <a:xfrm>
                <a:off x="4320" y="2544"/>
                <a:ext cx="75" cy="105"/>
                <a:chOff x="3675" y="3587"/>
                <a:chExt cx="134" cy="202"/>
              </a:xfrm>
            </p:grpSpPr>
            <p:sp>
              <p:nvSpPr>
                <p:cNvPr id="20551" name="Freeform 299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52" name="Freeform 300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50" name="AutoShape 301"/>
              <p:cNvCxnSpPr>
                <a:cxnSpLocks noChangeShapeType="1"/>
                <a:stCxn id="20552" idx="8"/>
              </p:cNvCxnSpPr>
              <p:nvPr/>
            </p:nvCxnSpPr>
            <p:spPr bwMode="auto">
              <a:xfrm flipH="1" flipV="1">
                <a:off x="4224" y="2592"/>
                <a:ext cx="125" cy="1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0480" name="Group 303"/>
            <p:cNvGrpSpPr>
              <a:grpSpLocks/>
            </p:cNvGrpSpPr>
            <p:nvPr/>
          </p:nvGrpSpPr>
          <p:grpSpPr bwMode="auto">
            <a:xfrm>
              <a:off x="2688" y="3168"/>
              <a:ext cx="119" cy="105"/>
              <a:chOff x="4848" y="3120"/>
              <a:chExt cx="119" cy="105"/>
            </a:xfrm>
          </p:grpSpPr>
          <p:grpSp>
            <p:nvGrpSpPr>
              <p:cNvPr id="20481" name="Group 304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20547" name="Freeform 305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48" name="Freeform 306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46" name="AutoShape 307"/>
              <p:cNvCxnSpPr>
                <a:cxnSpLocks noChangeShapeType="1"/>
                <a:endCxn id="20548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0484" name="Group 308"/>
            <p:cNvGrpSpPr>
              <a:grpSpLocks/>
            </p:cNvGrpSpPr>
            <p:nvPr/>
          </p:nvGrpSpPr>
          <p:grpSpPr bwMode="auto">
            <a:xfrm>
              <a:off x="2304" y="3648"/>
              <a:ext cx="119" cy="105"/>
              <a:chOff x="4848" y="3120"/>
              <a:chExt cx="119" cy="105"/>
            </a:xfrm>
          </p:grpSpPr>
          <p:grpSp>
            <p:nvGrpSpPr>
              <p:cNvPr id="20485" name="Group 309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20543" name="Freeform 310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44" name="Freeform 311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42" name="AutoShape 312"/>
              <p:cNvCxnSpPr>
                <a:cxnSpLocks noChangeShapeType="1"/>
                <a:endCxn id="20544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0486" name="Group 313"/>
            <p:cNvGrpSpPr>
              <a:grpSpLocks/>
            </p:cNvGrpSpPr>
            <p:nvPr/>
          </p:nvGrpSpPr>
          <p:grpSpPr bwMode="auto">
            <a:xfrm>
              <a:off x="1920" y="2640"/>
              <a:ext cx="119" cy="105"/>
              <a:chOff x="4848" y="3120"/>
              <a:chExt cx="119" cy="105"/>
            </a:xfrm>
          </p:grpSpPr>
          <p:grpSp>
            <p:nvGrpSpPr>
              <p:cNvPr id="20488" name="Group 314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20539" name="Freeform 315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40" name="Freeform 316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38" name="AutoShape 317"/>
              <p:cNvCxnSpPr>
                <a:cxnSpLocks noChangeShapeType="1"/>
                <a:endCxn id="20540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0491" name="Group 378"/>
            <p:cNvGrpSpPr>
              <a:grpSpLocks/>
            </p:cNvGrpSpPr>
            <p:nvPr/>
          </p:nvGrpSpPr>
          <p:grpSpPr bwMode="auto">
            <a:xfrm>
              <a:off x="3216" y="2688"/>
              <a:ext cx="171" cy="105"/>
              <a:chOff x="2832" y="2652"/>
              <a:chExt cx="171" cy="105"/>
            </a:xfrm>
          </p:grpSpPr>
          <p:grpSp>
            <p:nvGrpSpPr>
              <p:cNvPr id="20492" name="Group 379"/>
              <p:cNvGrpSpPr>
                <a:grpSpLocks noChangeAspect="1"/>
              </p:cNvGrpSpPr>
              <p:nvPr/>
            </p:nvGrpSpPr>
            <p:grpSpPr bwMode="auto">
              <a:xfrm>
                <a:off x="2928" y="2652"/>
                <a:ext cx="75" cy="105"/>
                <a:chOff x="3675" y="3587"/>
                <a:chExt cx="134" cy="202"/>
              </a:xfrm>
            </p:grpSpPr>
            <p:sp>
              <p:nvSpPr>
                <p:cNvPr id="20535" name="Freeform 380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0536" name="Freeform 381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20534" name="AutoShape 382"/>
              <p:cNvCxnSpPr>
                <a:cxnSpLocks noChangeShapeType="1"/>
                <a:stCxn id="20536" idx="8"/>
              </p:cNvCxnSpPr>
              <p:nvPr/>
            </p:nvCxnSpPr>
            <p:spPr bwMode="auto">
              <a:xfrm flipH="1" flipV="1">
                <a:off x="2832" y="2688"/>
                <a:ext cx="125" cy="2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</p:grpSp>
      <p:grpSp>
        <p:nvGrpSpPr>
          <p:cNvPr id="20493" name="Group 405"/>
          <p:cNvGrpSpPr>
            <a:grpSpLocks/>
          </p:cNvGrpSpPr>
          <p:nvPr/>
        </p:nvGrpSpPr>
        <p:grpSpPr bwMode="auto">
          <a:xfrm>
            <a:off x="7740352" y="1628800"/>
            <a:ext cx="1222375" cy="749300"/>
            <a:chOff x="3646" y="720"/>
            <a:chExt cx="770" cy="472"/>
          </a:xfrm>
        </p:grpSpPr>
        <p:grpSp>
          <p:nvGrpSpPr>
            <p:cNvPr id="20497" name="Group 395"/>
            <p:cNvGrpSpPr>
              <a:grpSpLocks noChangeAspect="1"/>
            </p:cNvGrpSpPr>
            <p:nvPr/>
          </p:nvGrpSpPr>
          <p:grpSpPr bwMode="auto">
            <a:xfrm>
              <a:off x="4079" y="720"/>
              <a:ext cx="337" cy="472"/>
              <a:chOff x="3675" y="3587"/>
              <a:chExt cx="134" cy="202"/>
            </a:xfrm>
          </p:grpSpPr>
          <p:sp>
            <p:nvSpPr>
              <p:cNvPr id="20505" name="Freeform 396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0506" name="Freeform 397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cxnSp>
          <p:nvCxnSpPr>
            <p:cNvPr id="20504" name="AutoShape 398"/>
            <p:cNvCxnSpPr>
              <a:cxnSpLocks noChangeShapeType="1"/>
              <a:stCxn id="20506" idx="8"/>
            </p:cNvCxnSpPr>
            <p:nvPr/>
          </p:nvCxnSpPr>
          <p:spPr bwMode="auto">
            <a:xfrm flipH="1" flipV="1">
              <a:off x="3646" y="884"/>
              <a:ext cx="561" cy="12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</p:cxnSp>
      </p:grpSp>
      <p:grpSp>
        <p:nvGrpSpPr>
          <p:cNvPr id="20503" name="Group 400"/>
          <p:cNvGrpSpPr>
            <a:grpSpLocks noChangeAspect="1"/>
          </p:cNvGrpSpPr>
          <p:nvPr/>
        </p:nvGrpSpPr>
        <p:grpSpPr bwMode="auto">
          <a:xfrm>
            <a:off x="7884368" y="2420888"/>
            <a:ext cx="981075" cy="1371600"/>
            <a:chOff x="3675" y="3587"/>
            <a:chExt cx="134" cy="202"/>
          </a:xfrm>
        </p:grpSpPr>
        <p:sp>
          <p:nvSpPr>
            <p:cNvPr id="20501" name="Freeform 401"/>
            <p:cNvSpPr>
              <a:spLocks noChangeAspect="1"/>
            </p:cNvSpPr>
            <p:nvPr/>
          </p:nvSpPr>
          <p:spPr bwMode="auto">
            <a:xfrm>
              <a:off x="3675" y="3587"/>
              <a:ext cx="134" cy="202"/>
            </a:xfrm>
            <a:custGeom>
              <a:avLst/>
              <a:gdLst>
                <a:gd name="T0" fmla="*/ 26 w 267"/>
                <a:gd name="T1" fmla="*/ 176 h 404"/>
                <a:gd name="T2" fmla="*/ 135 w 267"/>
                <a:gd name="T3" fmla="*/ 0 h 404"/>
                <a:gd name="T4" fmla="*/ 243 w 267"/>
                <a:gd name="T5" fmla="*/ 176 h 404"/>
                <a:gd name="T6" fmla="*/ 246 w 267"/>
                <a:gd name="T7" fmla="*/ 183 h 404"/>
                <a:gd name="T8" fmla="*/ 255 w 267"/>
                <a:gd name="T9" fmla="*/ 200 h 404"/>
                <a:gd name="T10" fmla="*/ 258 w 267"/>
                <a:gd name="T11" fmla="*/ 207 h 404"/>
                <a:gd name="T12" fmla="*/ 264 w 267"/>
                <a:gd name="T13" fmla="*/ 221 h 404"/>
                <a:gd name="T14" fmla="*/ 264 w 267"/>
                <a:gd name="T15" fmla="*/ 227 h 404"/>
                <a:gd name="T16" fmla="*/ 267 w 267"/>
                <a:gd name="T17" fmla="*/ 240 h 404"/>
                <a:gd name="T18" fmla="*/ 267 w 267"/>
                <a:gd name="T19" fmla="*/ 252 h 404"/>
                <a:gd name="T20" fmla="*/ 267 w 267"/>
                <a:gd name="T21" fmla="*/ 267 h 404"/>
                <a:gd name="T22" fmla="*/ 267 w 267"/>
                <a:gd name="T23" fmla="*/ 276 h 404"/>
                <a:gd name="T24" fmla="*/ 264 w 267"/>
                <a:gd name="T25" fmla="*/ 288 h 404"/>
                <a:gd name="T26" fmla="*/ 264 w 267"/>
                <a:gd name="T27" fmla="*/ 303 h 404"/>
                <a:gd name="T28" fmla="*/ 255 w 267"/>
                <a:gd name="T29" fmla="*/ 310 h 404"/>
                <a:gd name="T30" fmla="*/ 252 w 267"/>
                <a:gd name="T31" fmla="*/ 324 h 404"/>
                <a:gd name="T32" fmla="*/ 246 w 267"/>
                <a:gd name="T33" fmla="*/ 331 h 404"/>
                <a:gd name="T34" fmla="*/ 243 w 267"/>
                <a:gd name="T35" fmla="*/ 341 h 404"/>
                <a:gd name="T36" fmla="*/ 234 w 267"/>
                <a:gd name="T37" fmla="*/ 353 h 404"/>
                <a:gd name="T38" fmla="*/ 227 w 267"/>
                <a:gd name="T39" fmla="*/ 362 h 404"/>
                <a:gd name="T40" fmla="*/ 217 w 267"/>
                <a:gd name="T41" fmla="*/ 367 h 404"/>
                <a:gd name="T42" fmla="*/ 212 w 267"/>
                <a:gd name="T43" fmla="*/ 374 h 404"/>
                <a:gd name="T44" fmla="*/ 199 w 267"/>
                <a:gd name="T45" fmla="*/ 381 h 404"/>
                <a:gd name="T46" fmla="*/ 191 w 267"/>
                <a:gd name="T47" fmla="*/ 385 h 404"/>
                <a:gd name="T48" fmla="*/ 179 w 267"/>
                <a:gd name="T49" fmla="*/ 393 h 404"/>
                <a:gd name="T50" fmla="*/ 166 w 267"/>
                <a:gd name="T51" fmla="*/ 397 h 404"/>
                <a:gd name="T52" fmla="*/ 161 w 267"/>
                <a:gd name="T53" fmla="*/ 397 h 404"/>
                <a:gd name="T54" fmla="*/ 149 w 267"/>
                <a:gd name="T55" fmla="*/ 402 h 404"/>
                <a:gd name="T56" fmla="*/ 140 w 267"/>
                <a:gd name="T57" fmla="*/ 404 h 404"/>
                <a:gd name="T58" fmla="*/ 123 w 267"/>
                <a:gd name="T59" fmla="*/ 402 h 404"/>
                <a:gd name="T60" fmla="*/ 116 w 267"/>
                <a:gd name="T61" fmla="*/ 402 h 404"/>
                <a:gd name="T62" fmla="*/ 106 w 267"/>
                <a:gd name="T63" fmla="*/ 397 h 404"/>
                <a:gd name="T64" fmla="*/ 94 w 267"/>
                <a:gd name="T65" fmla="*/ 393 h 404"/>
                <a:gd name="T66" fmla="*/ 81 w 267"/>
                <a:gd name="T67" fmla="*/ 390 h 404"/>
                <a:gd name="T68" fmla="*/ 73 w 267"/>
                <a:gd name="T69" fmla="*/ 385 h 404"/>
                <a:gd name="T70" fmla="*/ 61 w 267"/>
                <a:gd name="T71" fmla="*/ 378 h 404"/>
                <a:gd name="T72" fmla="*/ 52 w 267"/>
                <a:gd name="T73" fmla="*/ 371 h 404"/>
                <a:gd name="T74" fmla="*/ 50 w 267"/>
                <a:gd name="T75" fmla="*/ 362 h 404"/>
                <a:gd name="T76" fmla="*/ 38 w 267"/>
                <a:gd name="T77" fmla="*/ 353 h 404"/>
                <a:gd name="T78" fmla="*/ 29 w 267"/>
                <a:gd name="T79" fmla="*/ 347 h 404"/>
                <a:gd name="T80" fmla="*/ 26 w 267"/>
                <a:gd name="T81" fmla="*/ 335 h 404"/>
                <a:gd name="T82" fmla="*/ 17 w 267"/>
                <a:gd name="T83" fmla="*/ 324 h 404"/>
                <a:gd name="T84" fmla="*/ 14 w 267"/>
                <a:gd name="T85" fmla="*/ 314 h 404"/>
                <a:gd name="T86" fmla="*/ 9 w 267"/>
                <a:gd name="T87" fmla="*/ 303 h 404"/>
                <a:gd name="T88" fmla="*/ 5 w 267"/>
                <a:gd name="T89" fmla="*/ 291 h 404"/>
                <a:gd name="T90" fmla="*/ 5 w 267"/>
                <a:gd name="T91" fmla="*/ 281 h 404"/>
                <a:gd name="T92" fmla="*/ 0 w 267"/>
                <a:gd name="T93" fmla="*/ 267 h 404"/>
                <a:gd name="T94" fmla="*/ 0 w 267"/>
                <a:gd name="T95" fmla="*/ 252 h 404"/>
                <a:gd name="T96" fmla="*/ 0 w 267"/>
                <a:gd name="T97" fmla="*/ 245 h 404"/>
                <a:gd name="T98" fmla="*/ 5 w 267"/>
                <a:gd name="T99" fmla="*/ 231 h 404"/>
                <a:gd name="T100" fmla="*/ 5 w 267"/>
                <a:gd name="T101" fmla="*/ 221 h 404"/>
                <a:gd name="T102" fmla="*/ 14 w 267"/>
                <a:gd name="T103" fmla="*/ 208 h 404"/>
                <a:gd name="T104" fmla="*/ 14 w 267"/>
                <a:gd name="T105" fmla="*/ 200 h 404"/>
                <a:gd name="T106" fmla="*/ 21 w 267"/>
                <a:gd name="T107" fmla="*/ 188 h 404"/>
                <a:gd name="T108" fmla="*/ 26 w 267"/>
                <a:gd name="T109" fmla="*/ 176 h 4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7"/>
                <a:gd name="T166" fmla="*/ 0 h 404"/>
                <a:gd name="T167" fmla="*/ 267 w 267"/>
                <a:gd name="T168" fmla="*/ 404 h 4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7" h="404">
                  <a:moveTo>
                    <a:pt x="26" y="176"/>
                  </a:moveTo>
                  <a:lnTo>
                    <a:pt x="135" y="0"/>
                  </a:lnTo>
                  <a:lnTo>
                    <a:pt x="243" y="176"/>
                  </a:lnTo>
                  <a:lnTo>
                    <a:pt x="246" y="183"/>
                  </a:lnTo>
                  <a:lnTo>
                    <a:pt x="255" y="200"/>
                  </a:lnTo>
                  <a:lnTo>
                    <a:pt x="258" y="207"/>
                  </a:lnTo>
                  <a:lnTo>
                    <a:pt x="264" y="221"/>
                  </a:lnTo>
                  <a:lnTo>
                    <a:pt x="264" y="227"/>
                  </a:lnTo>
                  <a:lnTo>
                    <a:pt x="267" y="240"/>
                  </a:lnTo>
                  <a:lnTo>
                    <a:pt x="267" y="252"/>
                  </a:lnTo>
                  <a:lnTo>
                    <a:pt x="267" y="267"/>
                  </a:lnTo>
                  <a:lnTo>
                    <a:pt x="267" y="276"/>
                  </a:lnTo>
                  <a:lnTo>
                    <a:pt x="264" y="288"/>
                  </a:lnTo>
                  <a:lnTo>
                    <a:pt x="264" y="303"/>
                  </a:lnTo>
                  <a:lnTo>
                    <a:pt x="255" y="310"/>
                  </a:lnTo>
                  <a:lnTo>
                    <a:pt x="252" y="324"/>
                  </a:lnTo>
                  <a:lnTo>
                    <a:pt x="246" y="331"/>
                  </a:lnTo>
                  <a:lnTo>
                    <a:pt x="243" y="341"/>
                  </a:lnTo>
                  <a:lnTo>
                    <a:pt x="234" y="353"/>
                  </a:lnTo>
                  <a:lnTo>
                    <a:pt x="227" y="362"/>
                  </a:lnTo>
                  <a:lnTo>
                    <a:pt x="217" y="367"/>
                  </a:lnTo>
                  <a:lnTo>
                    <a:pt x="212" y="374"/>
                  </a:lnTo>
                  <a:lnTo>
                    <a:pt x="199" y="381"/>
                  </a:lnTo>
                  <a:lnTo>
                    <a:pt x="191" y="385"/>
                  </a:lnTo>
                  <a:lnTo>
                    <a:pt x="179" y="393"/>
                  </a:lnTo>
                  <a:lnTo>
                    <a:pt x="166" y="397"/>
                  </a:lnTo>
                  <a:lnTo>
                    <a:pt x="161" y="397"/>
                  </a:lnTo>
                  <a:lnTo>
                    <a:pt x="149" y="402"/>
                  </a:lnTo>
                  <a:lnTo>
                    <a:pt x="140" y="404"/>
                  </a:lnTo>
                  <a:lnTo>
                    <a:pt x="123" y="402"/>
                  </a:lnTo>
                  <a:lnTo>
                    <a:pt x="116" y="402"/>
                  </a:lnTo>
                  <a:lnTo>
                    <a:pt x="106" y="397"/>
                  </a:lnTo>
                  <a:lnTo>
                    <a:pt x="94" y="393"/>
                  </a:lnTo>
                  <a:lnTo>
                    <a:pt x="81" y="390"/>
                  </a:lnTo>
                  <a:lnTo>
                    <a:pt x="73" y="385"/>
                  </a:lnTo>
                  <a:lnTo>
                    <a:pt x="61" y="378"/>
                  </a:lnTo>
                  <a:lnTo>
                    <a:pt x="52" y="371"/>
                  </a:lnTo>
                  <a:lnTo>
                    <a:pt x="50" y="362"/>
                  </a:lnTo>
                  <a:lnTo>
                    <a:pt x="38" y="353"/>
                  </a:lnTo>
                  <a:lnTo>
                    <a:pt x="29" y="347"/>
                  </a:lnTo>
                  <a:lnTo>
                    <a:pt x="26" y="335"/>
                  </a:lnTo>
                  <a:lnTo>
                    <a:pt x="17" y="324"/>
                  </a:lnTo>
                  <a:lnTo>
                    <a:pt x="14" y="314"/>
                  </a:lnTo>
                  <a:lnTo>
                    <a:pt x="9" y="303"/>
                  </a:lnTo>
                  <a:lnTo>
                    <a:pt x="5" y="291"/>
                  </a:lnTo>
                  <a:lnTo>
                    <a:pt x="5" y="281"/>
                  </a:lnTo>
                  <a:lnTo>
                    <a:pt x="0" y="267"/>
                  </a:lnTo>
                  <a:lnTo>
                    <a:pt x="0" y="252"/>
                  </a:lnTo>
                  <a:lnTo>
                    <a:pt x="0" y="245"/>
                  </a:lnTo>
                  <a:lnTo>
                    <a:pt x="5" y="231"/>
                  </a:lnTo>
                  <a:lnTo>
                    <a:pt x="5" y="221"/>
                  </a:lnTo>
                  <a:lnTo>
                    <a:pt x="14" y="208"/>
                  </a:lnTo>
                  <a:lnTo>
                    <a:pt x="14" y="200"/>
                  </a:lnTo>
                  <a:lnTo>
                    <a:pt x="21" y="188"/>
                  </a:lnTo>
                  <a:lnTo>
                    <a:pt x="26" y="176"/>
                  </a:lnTo>
                  <a:close/>
                </a:path>
              </a:pathLst>
            </a:custGeom>
            <a:solidFill>
              <a:srgbClr val="00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LI"/>
            </a:p>
          </p:txBody>
        </p:sp>
        <p:sp>
          <p:nvSpPr>
            <p:cNvPr id="20502" name="Freeform 402"/>
            <p:cNvSpPr>
              <a:spLocks noChangeAspect="1"/>
            </p:cNvSpPr>
            <p:nvPr/>
          </p:nvSpPr>
          <p:spPr bwMode="auto">
            <a:xfrm>
              <a:off x="3692" y="3664"/>
              <a:ext cx="45" cy="45"/>
            </a:xfrm>
            <a:custGeom>
              <a:avLst/>
              <a:gdLst>
                <a:gd name="T0" fmla="*/ 0 w 90"/>
                <a:gd name="T1" fmla="*/ 78 h 92"/>
                <a:gd name="T2" fmla="*/ 5 w 90"/>
                <a:gd name="T3" fmla="*/ 54 h 92"/>
                <a:gd name="T4" fmla="*/ 19 w 90"/>
                <a:gd name="T5" fmla="*/ 26 h 92"/>
                <a:gd name="T6" fmla="*/ 43 w 90"/>
                <a:gd name="T7" fmla="*/ 5 h 92"/>
                <a:gd name="T8" fmla="*/ 61 w 90"/>
                <a:gd name="T9" fmla="*/ 0 h 92"/>
                <a:gd name="T10" fmla="*/ 90 w 90"/>
                <a:gd name="T11" fmla="*/ 54 h 92"/>
                <a:gd name="T12" fmla="*/ 78 w 90"/>
                <a:gd name="T13" fmla="*/ 62 h 92"/>
                <a:gd name="T14" fmla="*/ 68 w 90"/>
                <a:gd name="T15" fmla="*/ 78 h 92"/>
                <a:gd name="T16" fmla="*/ 68 w 90"/>
                <a:gd name="T17" fmla="*/ 92 h 92"/>
                <a:gd name="T18" fmla="*/ 0 w 90"/>
                <a:gd name="T19" fmla="*/ 78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92"/>
                <a:gd name="T32" fmla="*/ 90 w 90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92">
                  <a:moveTo>
                    <a:pt x="0" y="78"/>
                  </a:moveTo>
                  <a:lnTo>
                    <a:pt x="5" y="54"/>
                  </a:lnTo>
                  <a:lnTo>
                    <a:pt x="19" y="26"/>
                  </a:lnTo>
                  <a:lnTo>
                    <a:pt x="43" y="5"/>
                  </a:lnTo>
                  <a:lnTo>
                    <a:pt x="61" y="0"/>
                  </a:lnTo>
                  <a:lnTo>
                    <a:pt x="90" y="54"/>
                  </a:lnTo>
                  <a:lnTo>
                    <a:pt x="78" y="62"/>
                  </a:lnTo>
                  <a:lnTo>
                    <a:pt x="68" y="78"/>
                  </a:lnTo>
                  <a:lnTo>
                    <a:pt x="68" y="92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LI"/>
            </a:p>
          </p:txBody>
        </p:sp>
      </p:grpSp>
      <p:sp>
        <p:nvSpPr>
          <p:cNvPr id="20487" name="Text Box 403"/>
          <p:cNvSpPr txBox="1">
            <a:spLocks noChangeAspect="1" noChangeArrowheads="1"/>
          </p:cNvSpPr>
          <p:nvPr/>
        </p:nvSpPr>
        <p:spPr bwMode="auto">
          <a:xfrm>
            <a:off x="8100392" y="3212976"/>
            <a:ext cx="720080" cy="40011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 err="1">
                <a:latin typeface="Comic Sans MS" pitchFamily="66" charset="0"/>
              </a:rPr>
              <a:t>H</a:t>
            </a:r>
            <a:r>
              <a:rPr lang="en-US" sz="2000" baseline="-25000" dirty="0" err="1">
                <a:latin typeface="Comic Sans MS" pitchFamily="66" charset="0"/>
              </a:rPr>
              <a:t>2</a:t>
            </a:r>
            <a:r>
              <a:rPr lang="en-US" sz="2000" dirty="0" err="1">
                <a:latin typeface="Comic Sans MS" pitchFamily="66" charset="0"/>
              </a:rPr>
              <a:t>O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20489" name="Rectangle 404"/>
          <p:cNvSpPr>
            <a:spLocks noChangeArrowheads="1"/>
          </p:cNvSpPr>
          <p:nvPr/>
        </p:nvSpPr>
        <p:spPr bwMode="auto">
          <a:xfrm>
            <a:off x="228600" y="228600"/>
            <a:ext cx="8610600" cy="6324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de-LI"/>
          </a:p>
        </p:txBody>
      </p:sp>
      <p:grpSp>
        <p:nvGrpSpPr>
          <p:cNvPr id="127" name="126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2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4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6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8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9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0" name="139 Rectángulo redondeado"/>
          <p:cNvSpPr/>
          <p:nvPr/>
        </p:nvSpPr>
        <p:spPr>
          <a:xfrm>
            <a:off x="2555776" y="260648"/>
            <a:ext cx="4176464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Tipos de agua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475656" y="5805264"/>
            <a:ext cx="6934200" cy="83099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400" b="1" dirty="0" smtClean="0">
                <a:cs typeface="Times New Roman" pitchFamily="18" charset="0"/>
              </a:rPr>
              <a:t>Al secarse la madera, se remueve primero el agua libre y después el agua higroscópica.</a:t>
            </a:r>
            <a:endParaRPr lang="es-AR" sz="2400" b="1" dirty="0"/>
          </a:p>
        </p:txBody>
      </p:sp>
      <p:sp>
        <p:nvSpPr>
          <p:cNvPr id="24595" name="Rectangle 117"/>
          <p:cNvSpPr>
            <a:spLocks noChangeArrowheads="1"/>
          </p:cNvSpPr>
          <p:nvPr/>
        </p:nvSpPr>
        <p:spPr bwMode="auto">
          <a:xfrm>
            <a:off x="318540" y="381000"/>
            <a:ext cx="8610600" cy="58674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de-LI"/>
          </a:p>
        </p:txBody>
      </p:sp>
      <p:grpSp>
        <p:nvGrpSpPr>
          <p:cNvPr id="25" name="Group 123"/>
          <p:cNvGrpSpPr>
            <a:grpSpLocks/>
          </p:cNvGrpSpPr>
          <p:nvPr/>
        </p:nvGrpSpPr>
        <p:grpSpPr bwMode="auto">
          <a:xfrm>
            <a:off x="2830218" y="2265384"/>
            <a:ext cx="3962400" cy="2790825"/>
            <a:chOff x="1440" y="2304"/>
            <a:chExt cx="2496" cy="1758"/>
          </a:xfrm>
        </p:grpSpPr>
        <p:sp>
          <p:nvSpPr>
            <p:cNvPr id="68" name="Freeform 5"/>
            <p:cNvSpPr>
              <a:spLocks/>
            </p:cNvSpPr>
            <p:nvPr/>
          </p:nvSpPr>
          <p:spPr bwMode="auto">
            <a:xfrm>
              <a:off x="1440" y="2304"/>
              <a:ext cx="2496" cy="1758"/>
            </a:xfrm>
            <a:custGeom>
              <a:avLst/>
              <a:gdLst>
                <a:gd name="T0" fmla="*/ 210 w 2021"/>
                <a:gd name="T1" fmla="*/ 90 h 1566"/>
                <a:gd name="T2" fmla="*/ 102 w 2021"/>
                <a:gd name="T3" fmla="*/ 162 h 1566"/>
                <a:gd name="T4" fmla="*/ 84 w 2021"/>
                <a:gd name="T5" fmla="*/ 198 h 1566"/>
                <a:gd name="T6" fmla="*/ 96 w 2021"/>
                <a:gd name="T7" fmla="*/ 510 h 1566"/>
                <a:gd name="T8" fmla="*/ 48 w 2021"/>
                <a:gd name="T9" fmla="*/ 750 h 1566"/>
                <a:gd name="T10" fmla="*/ 0 w 2021"/>
                <a:gd name="T11" fmla="*/ 990 h 1566"/>
                <a:gd name="T12" fmla="*/ 0 w 2021"/>
                <a:gd name="T13" fmla="*/ 1134 h 1566"/>
                <a:gd name="T14" fmla="*/ 48 w 2021"/>
                <a:gd name="T15" fmla="*/ 1374 h 1566"/>
                <a:gd name="T16" fmla="*/ 96 w 2021"/>
                <a:gd name="T17" fmla="*/ 1422 h 1566"/>
                <a:gd name="T18" fmla="*/ 240 w 2021"/>
                <a:gd name="T19" fmla="*/ 1518 h 1566"/>
                <a:gd name="T20" fmla="*/ 480 w 2021"/>
                <a:gd name="T21" fmla="*/ 1518 h 1566"/>
                <a:gd name="T22" fmla="*/ 576 w 2021"/>
                <a:gd name="T23" fmla="*/ 1518 h 1566"/>
                <a:gd name="T24" fmla="*/ 810 w 2021"/>
                <a:gd name="T25" fmla="*/ 1488 h 1566"/>
                <a:gd name="T26" fmla="*/ 888 w 2021"/>
                <a:gd name="T27" fmla="*/ 1452 h 1566"/>
                <a:gd name="T28" fmla="*/ 930 w 2021"/>
                <a:gd name="T29" fmla="*/ 1434 h 1566"/>
                <a:gd name="T30" fmla="*/ 1056 w 2021"/>
                <a:gd name="T31" fmla="*/ 1518 h 1566"/>
                <a:gd name="T32" fmla="*/ 1392 w 2021"/>
                <a:gd name="T33" fmla="*/ 1566 h 1566"/>
                <a:gd name="T34" fmla="*/ 1692 w 2021"/>
                <a:gd name="T35" fmla="*/ 1542 h 1566"/>
                <a:gd name="T36" fmla="*/ 1812 w 2021"/>
                <a:gd name="T37" fmla="*/ 1452 h 1566"/>
                <a:gd name="T38" fmla="*/ 1836 w 2021"/>
                <a:gd name="T39" fmla="*/ 1416 h 1566"/>
                <a:gd name="T40" fmla="*/ 1968 w 2021"/>
                <a:gd name="T41" fmla="*/ 1134 h 1566"/>
                <a:gd name="T42" fmla="*/ 2016 w 2021"/>
                <a:gd name="T43" fmla="*/ 990 h 1566"/>
                <a:gd name="T44" fmla="*/ 1998 w 2021"/>
                <a:gd name="T45" fmla="*/ 942 h 1566"/>
                <a:gd name="T46" fmla="*/ 1896 w 2021"/>
                <a:gd name="T47" fmla="*/ 798 h 1566"/>
                <a:gd name="T48" fmla="*/ 1854 w 2021"/>
                <a:gd name="T49" fmla="*/ 726 h 1566"/>
                <a:gd name="T50" fmla="*/ 1842 w 2021"/>
                <a:gd name="T51" fmla="*/ 690 h 1566"/>
                <a:gd name="T52" fmla="*/ 1908 w 2021"/>
                <a:gd name="T53" fmla="*/ 630 h 1566"/>
                <a:gd name="T54" fmla="*/ 1944 w 2021"/>
                <a:gd name="T55" fmla="*/ 594 h 1566"/>
                <a:gd name="T56" fmla="*/ 1962 w 2021"/>
                <a:gd name="T57" fmla="*/ 576 h 1566"/>
                <a:gd name="T58" fmla="*/ 1980 w 2021"/>
                <a:gd name="T59" fmla="*/ 540 h 1566"/>
                <a:gd name="T60" fmla="*/ 1932 w 2021"/>
                <a:gd name="T61" fmla="*/ 378 h 1566"/>
                <a:gd name="T62" fmla="*/ 1908 w 2021"/>
                <a:gd name="T63" fmla="*/ 312 h 1566"/>
                <a:gd name="T64" fmla="*/ 1896 w 2021"/>
                <a:gd name="T65" fmla="*/ 294 h 1566"/>
                <a:gd name="T66" fmla="*/ 1884 w 2021"/>
                <a:gd name="T67" fmla="*/ 270 h 1566"/>
                <a:gd name="T68" fmla="*/ 1848 w 2021"/>
                <a:gd name="T69" fmla="*/ 198 h 1566"/>
                <a:gd name="T70" fmla="*/ 1392 w 2021"/>
                <a:gd name="T71" fmla="*/ 24 h 1566"/>
                <a:gd name="T72" fmla="*/ 948 w 2021"/>
                <a:gd name="T73" fmla="*/ 42 h 1566"/>
                <a:gd name="T74" fmla="*/ 582 w 2021"/>
                <a:gd name="T75" fmla="*/ 36 h 1566"/>
                <a:gd name="T76" fmla="*/ 414 w 2021"/>
                <a:gd name="T77" fmla="*/ 0 h 1566"/>
                <a:gd name="T78" fmla="*/ 264 w 2021"/>
                <a:gd name="T79" fmla="*/ 24 h 1566"/>
                <a:gd name="T80" fmla="*/ 192 w 2021"/>
                <a:gd name="T81" fmla="*/ 72 h 1566"/>
                <a:gd name="T82" fmla="*/ 102 w 2021"/>
                <a:gd name="T83" fmla="*/ 144 h 1566"/>
                <a:gd name="T84" fmla="*/ 210 w 2021"/>
                <a:gd name="T85" fmla="*/ 90 h 15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21"/>
                <a:gd name="T130" fmla="*/ 0 h 1566"/>
                <a:gd name="T131" fmla="*/ 2021 w 2021"/>
                <a:gd name="T132" fmla="*/ 1566 h 15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21" h="1566">
                  <a:moveTo>
                    <a:pt x="210" y="90"/>
                  </a:moveTo>
                  <a:cubicBezTo>
                    <a:pt x="162" y="106"/>
                    <a:pt x="138" y="126"/>
                    <a:pt x="102" y="162"/>
                  </a:cubicBezTo>
                  <a:cubicBezTo>
                    <a:pt x="93" y="171"/>
                    <a:pt x="84" y="198"/>
                    <a:pt x="84" y="198"/>
                  </a:cubicBezTo>
                  <a:lnTo>
                    <a:pt x="96" y="510"/>
                  </a:lnTo>
                  <a:lnTo>
                    <a:pt x="48" y="750"/>
                  </a:lnTo>
                  <a:lnTo>
                    <a:pt x="0" y="990"/>
                  </a:lnTo>
                  <a:lnTo>
                    <a:pt x="0" y="1134"/>
                  </a:lnTo>
                  <a:lnTo>
                    <a:pt x="48" y="1374"/>
                  </a:lnTo>
                  <a:lnTo>
                    <a:pt x="96" y="1422"/>
                  </a:lnTo>
                  <a:lnTo>
                    <a:pt x="240" y="1518"/>
                  </a:lnTo>
                  <a:lnTo>
                    <a:pt x="480" y="1518"/>
                  </a:lnTo>
                  <a:lnTo>
                    <a:pt x="576" y="1518"/>
                  </a:lnTo>
                  <a:cubicBezTo>
                    <a:pt x="654" y="1509"/>
                    <a:pt x="742" y="1527"/>
                    <a:pt x="810" y="1488"/>
                  </a:cubicBezTo>
                  <a:cubicBezTo>
                    <a:pt x="837" y="1472"/>
                    <a:pt x="858" y="1463"/>
                    <a:pt x="888" y="1452"/>
                  </a:cubicBezTo>
                  <a:cubicBezTo>
                    <a:pt x="902" y="1447"/>
                    <a:pt x="930" y="1434"/>
                    <a:pt x="930" y="1434"/>
                  </a:cubicBezTo>
                  <a:lnTo>
                    <a:pt x="1056" y="1518"/>
                  </a:lnTo>
                  <a:lnTo>
                    <a:pt x="1392" y="1566"/>
                  </a:lnTo>
                  <a:cubicBezTo>
                    <a:pt x="1492" y="1558"/>
                    <a:pt x="1592" y="1553"/>
                    <a:pt x="1692" y="1542"/>
                  </a:cubicBezTo>
                  <a:cubicBezTo>
                    <a:pt x="1720" y="1539"/>
                    <a:pt x="1775" y="1471"/>
                    <a:pt x="1812" y="1452"/>
                  </a:cubicBezTo>
                  <a:cubicBezTo>
                    <a:pt x="1820" y="1440"/>
                    <a:pt x="1836" y="1416"/>
                    <a:pt x="1836" y="1416"/>
                  </a:cubicBezTo>
                  <a:lnTo>
                    <a:pt x="1968" y="1134"/>
                  </a:lnTo>
                  <a:cubicBezTo>
                    <a:pt x="1984" y="1086"/>
                    <a:pt x="2004" y="1039"/>
                    <a:pt x="2016" y="990"/>
                  </a:cubicBezTo>
                  <a:cubicBezTo>
                    <a:pt x="2021" y="969"/>
                    <a:pt x="2007" y="957"/>
                    <a:pt x="1998" y="942"/>
                  </a:cubicBezTo>
                  <a:cubicBezTo>
                    <a:pt x="1970" y="892"/>
                    <a:pt x="1937" y="839"/>
                    <a:pt x="1896" y="798"/>
                  </a:cubicBezTo>
                  <a:cubicBezTo>
                    <a:pt x="1887" y="770"/>
                    <a:pt x="1865" y="753"/>
                    <a:pt x="1854" y="726"/>
                  </a:cubicBezTo>
                  <a:cubicBezTo>
                    <a:pt x="1849" y="714"/>
                    <a:pt x="1842" y="690"/>
                    <a:pt x="1842" y="690"/>
                  </a:cubicBezTo>
                  <a:cubicBezTo>
                    <a:pt x="1851" y="637"/>
                    <a:pt x="1860" y="642"/>
                    <a:pt x="1908" y="630"/>
                  </a:cubicBezTo>
                  <a:cubicBezTo>
                    <a:pt x="1920" y="618"/>
                    <a:pt x="1932" y="606"/>
                    <a:pt x="1944" y="594"/>
                  </a:cubicBezTo>
                  <a:cubicBezTo>
                    <a:pt x="1950" y="588"/>
                    <a:pt x="1962" y="576"/>
                    <a:pt x="1962" y="576"/>
                  </a:cubicBezTo>
                  <a:cubicBezTo>
                    <a:pt x="1966" y="563"/>
                    <a:pt x="1979" y="553"/>
                    <a:pt x="1980" y="540"/>
                  </a:cubicBezTo>
                  <a:cubicBezTo>
                    <a:pt x="1985" y="478"/>
                    <a:pt x="1955" y="431"/>
                    <a:pt x="1932" y="378"/>
                  </a:cubicBezTo>
                  <a:cubicBezTo>
                    <a:pt x="1923" y="357"/>
                    <a:pt x="1917" y="333"/>
                    <a:pt x="1908" y="312"/>
                  </a:cubicBezTo>
                  <a:cubicBezTo>
                    <a:pt x="1905" y="305"/>
                    <a:pt x="1900" y="300"/>
                    <a:pt x="1896" y="294"/>
                  </a:cubicBezTo>
                  <a:cubicBezTo>
                    <a:pt x="1892" y="286"/>
                    <a:pt x="1887" y="278"/>
                    <a:pt x="1884" y="270"/>
                  </a:cubicBezTo>
                  <a:cubicBezTo>
                    <a:pt x="1871" y="237"/>
                    <a:pt x="1875" y="225"/>
                    <a:pt x="1848" y="198"/>
                  </a:cubicBezTo>
                  <a:cubicBezTo>
                    <a:pt x="1714" y="64"/>
                    <a:pt x="1578" y="38"/>
                    <a:pt x="1392" y="24"/>
                  </a:cubicBezTo>
                  <a:cubicBezTo>
                    <a:pt x="1224" y="27"/>
                    <a:pt x="1101" y="28"/>
                    <a:pt x="948" y="42"/>
                  </a:cubicBezTo>
                  <a:cubicBezTo>
                    <a:pt x="826" y="40"/>
                    <a:pt x="704" y="40"/>
                    <a:pt x="582" y="36"/>
                  </a:cubicBezTo>
                  <a:cubicBezTo>
                    <a:pt x="529" y="34"/>
                    <a:pt x="468" y="6"/>
                    <a:pt x="414" y="0"/>
                  </a:cubicBezTo>
                  <a:cubicBezTo>
                    <a:pt x="383" y="2"/>
                    <a:pt x="300" y="0"/>
                    <a:pt x="264" y="24"/>
                  </a:cubicBezTo>
                  <a:cubicBezTo>
                    <a:pt x="242" y="38"/>
                    <a:pt x="216" y="64"/>
                    <a:pt x="192" y="72"/>
                  </a:cubicBezTo>
                  <a:cubicBezTo>
                    <a:pt x="178" y="115"/>
                    <a:pt x="130" y="116"/>
                    <a:pt x="102" y="144"/>
                  </a:cubicBezTo>
                  <a:cubicBezTo>
                    <a:pt x="102" y="144"/>
                    <a:pt x="210" y="90"/>
                    <a:pt x="210" y="90"/>
                  </a:cubicBezTo>
                  <a:close/>
                </a:path>
              </a:pathLst>
            </a:custGeom>
            <a:solidFill>
              <a:srgbClr val="996633"/>
            </a:solidFill>
            <a:ln w="38100" cap="flat">
              <a:noFill/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2370" y="2371"/>
              <a:ext cx="0" cy="151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>
              <a:off x="3414" y="2371"/>
              <a:ext cx="0" cy="151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26" name="Group 16"/>
            <p:cNvGrpSpPr>
              <a:grpSpLocks/>
            </p:cNvGrpSpPr>
            <p:nvPr/>
          </p:nvGrpSpPr>
          <p:grpSpPr bwMode="auto">
            <a:xfrm>
              <a:off x="1849" y="2357"/>
              <a:ext cx="232" cy="142"/>
              <a:chOff x="3840" y="2418"/>
              <a:chExt cx="171" cy="117"/>
            </a:xfrm>
          </p:grpSpPr>
          <p:grpSp>
            <p:nvGrpSpPr>
              <p:cNvPr id="27" name="Group 17"/>
              <p:cNvGrpSpPr>
                <a:grpSpLocks noChangeAspect="1"/>
              </p:cNvGrpSpPr>
              <p:nvPr/>
            </p:nvGrpSpPr>
            <p:grpSpPr bwMode="auto">
              <a:xfrm>
                <a:off x="3936" y="2430"/>
                <a:ext cx="75" cy="105"/>
                <a:chOff x="3675" y="3587"/>
                <a:chExt cx="134" cy="202"/>
              </a:xfrm>
            </p:grpSpPr>
            <p:sp>
              <p:nvSpPr>
                <p:cNvPr id="128" name="Freeform 18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29" name="Freeform 19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27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3840" y="2418"/>
                <a:ext cx="12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8" name="Group 46"/>
            <p:cNvGrpSpPr>
              <a:grpSpLocks/>
            </p:cNvGrpSpPr>
            <p:nvPr/>
          </p:nvGrpSpPr>
          <p:grpSpPr bwMode="auto">
            <a:xfrm>
              <a:off x="2370" y="2510"/>
              <a:ext cx="233" cy="127"/>
              <a:chOff x="4224" y="2544"/>
              <a:chExt cx="171" cy="105"/>
            </a:xfrm>
          </p:grpSpPr>
          <p:grpSp>
            <p:nvGrpSpPr>
              <p:cNvPr id="29" name="Group 47"/>
              <p:cNvGrpSpPr>
                <a:grpSpLocks noChangeAspect="1"/>
              </p:cNvGrpSpPr>
              <p:nvPr/>
            </p:nvGrpSpPr>
            <p:grpSpPr bwMode="auto">
              <a:xfrm>
                <a:off x="4320" y="2544"/>
                <a:ext cx="75" cy="105"/>
                <a:chOff x="3675" y="3587"/>
                <a:chExt cx="134" cy="202"/>
              </a:xfrm>
            </p:grpSpPr>
            <p:sp>
              <p:nvSpPr>
                <p:cNvPr id="124" name="Freeform 48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25" name="Freeform 49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23" name="AutoShape 50"/>
              <p:cNvCxnSpPr>
                <a:cxnSpLocks noChangeShapeType="1"/>
                <a:stCxn id="125" idx="8"/>
              </p:cNvCxnSpPr>
              <p:nvPr/>
            </p:nvCxnSpPr>
            <p:spPr bwMode="auto">
              <a:xfrm flipH="1" flipV="1">
                <a:off x="4224" y="2592"/>
                <a:ext cx="125" cy="1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30" name="Group 51"/>
            <p:cNvGrpSpPr>
              <a:grpSpLocks/>
            </p:cNvGrpSpPr>
            <p:nvPr/>
          </p:nvGrpSpPr>
          <p:grpSpPr bwMode="auto">
            <a:xfrm>
              <a:off x="2892" y="2524"/>
              <a:ext cx="233" cy="128"/>
              <a:chOff x="2832" y="2652"/>
              <a:chExt cx="171" cy="105"/>
            </a:xfrm>
          </p:grpSpPr>
          <p:grpSp>
            <p:nvGrpSpPr>
              <p:cNvPr id="31" name="Group 52"/>
              <p:cNvGrpSpPr>
                <a:grpSpLocks noChangeAspect="1"/>
              </p:cNvGrpSpPr>
              <p:nvPr/>
            </p:nvGrpSpPr>
            <p:grpSpPr bwMode="auto">
              <a:xfrm>
                <a:off x="2928" y="2652"/>
                <a:ext cx="75" cy="105"/>
                <a:chOff x="3675" y="3587"/>
                <a:chExt cx="134" cy="202"/>
              </a:xfrm>
            </p:grpSpPr>
            <p:sp>
              <p:nvSpPr>
                <p:cNvPr id="120" name="Freeform 53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21" name="Freeform 54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19" name="AutoShape 55"/>
              <p:cNvCxnSpPr>
                <a:cxnSpLocks noChangeShapeType="1"/>
                <a:stCxn id="121" idx="8"/>
              </p:cNvCxnSpPr>
              <p:nvPr/>
            </p:nvCxnSpPr>
            <p:spPr bwMode="auto">
              <a:xfrm flipH="1" flipV="1">
                <a:off x="2832" y="2688"/>
                <a:ext cx="125" cy="2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43" name="Group 56"/>
            <p:cNvGrpSpPr>
              <a:grpSpLocks noChangeAspect="1"/>
            </p:cNvGrpSpPr>
            <p:nvPr/>
          </p:nvGrpSpPr>
          <p:grpSpPr bwMode="auto">
            <a:xfrm>
              <a:off x="3023" y="3341"/>
              <a:ext cx="102" cy="127"/>
              <a:chOff x="3675" y="3587"/>
              <a:chExt cx="134" cy="202"/>
            </a:xfrm>
          </p:grpSpPr>
          <p:sp>
            <p:nvSpPr>
              <p:cNvPr id="116" name="Freeform 57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117" name="Freeform 58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651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cxnSp>
          <p:nvCxnSpPr>
            <p:cNvPr id="75" name="AutoShape 59"/>
            <p:cNvCxnSpPr>
              <a:cxnSpLocks noChangeShapeType="1"/>
            </p:cNvCxnSpPr>
            <p:nvPr/>
          </p:nvCxnSpPr>
          <p:spPr bwMode="auto">
            <a:xfrm flipH="1">
              <a:off x="2892" y="3443"/>
              <a:ext cx="162" cy="3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</p:cxnSp>
        <p:grpSp>
          <p:nvGrpSpPr>
            <p:cNvPr id="24644" name="Group 60"/>
            <p:cNvGrpSpPr>
              <a:grpSpLocks/>
            </p:cNvGrpSpPr>
            <p:nvPr/>
          </p:nvGrpSpPr>
          <p:grpSpPr bwMode="auto">
            <a:xfrm>
              <a:off x="3264" y="3216"/>
              <a:ext cx="162" cy="128"/>
              <a:chOff x="4848" y="3120"/>
              <a:chExt cx="119" cy="105"/>
            </a:xfrm>
          </p:grpSpPr>
          <p:grpSp>
            <p:nvGrpSpPr>
              <p:cNvPr id="24645" name="Group 61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114" name="Freeform 62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15" name="Freeform 63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13" name="AutoShape 64"/>
              <p:cNvCxnSpPr>
                <a:cxnSpLocks noChangeShapeType="1"/>
                <a:endCxn id="115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46" name="Group 80"/>
            <p:cNvGrpSpPr>
              <a:grpSpLocks/>
            </p:cNvGrpSpPr>
            <p:nvPr/>
          </p:nvGrpSpPr>
          <p:grpSpPr bwMode="auto">
            <a:xfrm>
              <a:off x="1849" y="3151"/>
              <a:ext cx="232" cy="128"/>
              <a:chOff x="4224" y="2544"/>
              <a:chExt cx="171" cy="105"/>
            </a:xfrm>
          </p:grpSpPr>
          <p:grpSp>
            <p:nvGrpSpPr>
              <p:cNvPr id="24647" name="Group 81"/>
              <p:cNvGrpSpPr>
                <a:grpSpLocks noChangeAspect="1"/>
              </p:cNvGrpSpPr>
              <p:nvPr/>
            </p:nvGrpSpPr>
            <p:grpSpPr bwMode="auto">
              <a:xfrm>
                <a:off x="4320" y="2544"/>
                <a:ext cx="75" cy="105"/>
                <a:chOff x="3675" y="3587"/>
                <a:chExt cx="134" cy="202"/>
              </a:xfrm>
            </p:grpSpPr>
            <p:sp>
              <p:nvSpPr>
                <p:cNvPr id="110" name="Freeform 82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11" name="Freeform 83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09" name="AutoShape 84"/>
              <p:cNvCxnSpPr>
                <a:cxnSpLocks noChangeShapeType="1"/>
                <a:stCxn id="111" idx="8"/>
              </p:cNvCxnSpPr>
              <p:nvPr/>
            </p:nvCxnSpPr>
            <p:spPr bwMode="auto">
              <a:xfrm flipH="1" flipV="1">
                <a:off x="4224" y="2592"/>
                <a:ext cx="125" cy="1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48" name="Group 85"/>
            <p:cNvGrpSpPr>
              <a:grpSpLocks/>
            </p:cNvGrpSpPr>
            <p:nvPr/>
          </p:nvGrpSpPr>
          <p:grpSpPr bwMode="auto">
            <a:xfrm>
              <a:off x="2688" y="3648"/>
              <a:ext cx="161" cy="128"/>
              <a:chOff x="4848" y="3120"/>
              <a:chExt cx="119" cy="105"/>
            </a:xfrm>
          </p:grpSpPr>
          <p:grpSp>
            <p:nvGrpSpPr>
              <p:cNvPr id="24649" name="Group 86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106" name="Freeform 87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07" name="Freeform 88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05" name="AutoShape 89"/>
              <p:cNvCxnSpPr>
                <a:cxnSpLocks noChangeShapeType="1"/>
                <a:endCxn id="107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50" name="Group 90"/>
            <p:cNvGrpSpPr>
              <a:grpSpLocks/>
            </p:cNvGrpSpPr>
            <p:nvPr/>
          </p:nvGrpSpPr>
          <p:grpSpPr bwMode="auto">
            <a:xfrm>
              <a:off x="2175" y="3734"/>
              <a:ext cx="161" cy="128"/>
              <a:chOff x="4848" y="3120"/>
              <a:chExt cx="119" cy="105"/>
            </a:xfrm>
          </p:grpSpPr>
          <p:grpSp>
            <p:nvGrpSpPr>
              <p:cNvPr id="24651" name="Group 91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102" name="Freeform 92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103" name="Freeform 93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101" name="AutoShape 94"/>
              <p:cNvCxnSpPr>
                <a:cxnSpLocks noChangeShapeType="1"/>
                <a:endCxn id="103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52" name="Group 95"/>
            <p:cNvGrpSpPr>
              <a:grpSpLocks/>
            </p:cNvGrpSpPr>
            <p:nvPr/>
          </p:nvGrpSpPr>
          <p:grpSpPr bwMode="auto">
            <a:xfrm>
              <a:off x="1680" y="2496"/>
              <a:ext cx="162" cy="127"/>
              <a:chOff x="4848" y="3120"/>
              <a:chExt cx="119" cy="105"/>
            </a:xfrm>
          </p:grpSpPr>
          <p:grpSp>
            <p:nvGrpSpPr>
              <p:cNvPr id="24653" name="Group 96"/>
              <p:cNvGrpSpPr>
                <a:grpSpLocks noChangeAspect="1"/>
              </p:cNvGrpSpPr>
              <p:nvPr/>
            </p:nvGrpSpPr>
            <p:grpSpPr bwMode="auto">
              <a:xfrm>
                <a:off x="4848" y="3120"/>
                <a:ext cx="75" cy="105"/>
                <a:chOff x="3675" y="3587"/>
                <a:chExt cx="134" cy="202"/>
              </a:xfrm>
            </p:grpSpPr>
            <p:sp>
              <p:nvSpPr>
                <p:cNvPr id="98" name="Freeform 97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99" name="Freeform 98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97" name="AutoShape 99"/>
              <p:cNvCxnSpPr>
                <a:cxnSpLocks noChangeShapeType="1"/>
                <a:endCxn id="99" idx="8"/>
              </p:cNvCxnSpPr>
              <p:nvPr/>
            </p:nvCxnSpPr>
            <p:spPr bwMode="auto">
              <a:xfrm flipH="1">
                <a:off x="4877" y="3120"/>
                <a:ext cx="90" cy="6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grpSp>
          <p:nvGrpSpPr>
            <p:cNvPr id="24654" name="Group 100"/>
            <p:cNvGrpSpPr>
              <a:grpSpLocks/>
            </p:cNvGrpSpPr>
            <p:nvPr/>
          </p:nvGrpSpPr>
          <p:grpSpPr bwMode="auto">
            <a:xfrm>
              <a:off x="3414" y="2568"/>
              <a:ext cx="233" cy="128"/>
              <a:chOff x="2832" y="2652"/>
              <a:chExt cx="171" cy="105"/>
            </a:xfrm>
          </p:grpSpPr>
          <p:grpSp>
            <p:nvGrpSpPr>
              <p:cNvPr id="24655" name="Group 101"/>
              <p:cNvGrpSpPr>
                <a:grpSpLocks noChangeAspect="1"/>
              </p:cNvGrpSpPr>
              <p:nvPr/>
            </p:nvGrpSpPr>
            <p:grpSpPr bwMode="auto">
              <a:xfrm>
                <a:off x="2928" y="2652"/>
                <a:ext cx="75" cy="105"/>
                <a:chOff x="3675" y="3587"/>
                <a:chExt cx="134" cy="202"/>
              </a:xfrm>
            </p:grpSpPr>
            <p:sp>
              <p:nvSpPr>
                <p:cNvPr id="94" name="Freeform 102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651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95" name="Freeform 103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51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cxnSp>
            <p:nvCxnSpPr>
              <p:cNvPr id="93" name="AutoShape 104"/>
              <p:cNvCxnSpPr>
                <a:cxnSpLocks noChangeShapeType="1"/>
                <a:stCxn id="95" idx="8"/>
              </p:cNvCxnSpPr>
              <p:nvPr/>
            </p:nvCxnSpPr>
            <p:spPr bwMode="auto">
              <a:xfrm flipH="1" flipV="1">
                <a:off x="2832" y="2688"/>
                <a:ext cx="125" cy="2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</p:cxnSp>
        </p:grp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1824" y="3216"/>
              <a:ext cx="0" cy="6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83" name="Line 106"/>
            <p:cNvSpPr>
              <a:spLocks noChangeShapeType="1"/>
            </p:cNvSpPr>
            <p:nvPr/>
          </p:nvSpPr>
          <p:spPr bwMode="auto">
            <a:xfrm>
              <a:off x="1824" y="2352"/>
              <a:ext cx="0" cy="6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24656" name="Group 108"/>
            <p:cNvGrpSpPr>
              <a:grpSpLocks noChangeAspect="1"/>
            </p:cNvGrpSpPr>
            <p:nvPr/>
          </p:nvGrpSpPr>
          <p:grpSpPr bwMode="auto">
            <a:xfrm>
              <a:off x="1728" y="2976"/>
              <a:ext cx="102" cy="127"/>
              <a:chOff x="3675" y="3587"/>
              <a:chExt cx="134" cy="202"/>
            </a:xfrm>
          </p:grpSpPr>
          <p:sp>
            <p:nvSpPr>
              <p:cNvPr id="90" name="Freeform 109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91" name="Freeform 110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651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sp>
          <p:nvSpPr>
            <p:cNvPr id="85" name="Line 117"/>
            <p:cNvSpPr>
              <a:spLocks noChangeShapeType="1"/>
            </p:cNvSpPr>
            <p:nvPr/>
          </p:nvSpPr>
          <p:spPr bwMode="auto">
            <a:xfrm>
              <a:off x="2880" y="2352"/>
              <a:ext cx="0" cy="6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sp>
          <p:nvSpPr>
            <p:cNvPr id="86" name="Line 118"/>
            <p:cNvSpPr>
              <a:spLocks noChangeShapeType="1"/>
            </p:cNvSpPr>
            <p:nvPr/>
          </p:nvSpPr>
          <p:spPr bwMode="auto">
            <a:xfrm>
              <a:off x="2880" y="3168"/>
              <a:ext cx="0" cy="76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LI"/>
            </a:p>
          </p:txBody>
        </p:sp>
        <p:grpSp>
          <p:nvGrpSpPr>
            <p:cNvPr id="24657" name="Group 119"/>
            <p:cNvGrpSpPr>
              <a:grpSpLocks noChangeAspect="1"/>
            </p:cNvGrpSpPr>
            <p:nvPr/>
          </p:nvGrpSpPr>
          <p:grpSpPr bwMode="auto">
            <a:xfrm>
              <a:off x="2832" y="3024"/>
              <a:ext cx="102" cy="127"/>
              <a:chOff x="3675" y="3587"/>
              <a:chExt cx="134" cy="202"/>
            </a:xfrm>
          </p:grpSpPr>
          <p:sp>
            <p:nvSpPr>
              <p:cNvPr id="88" name="Freeform 120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89" name="Freeform 121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651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</p:grpSp>
      <p:grpSp>
        <p:nvGrpSpPr>
          <p:cNvPr id="24658" name="145 Grupo"/>
          <p:cNvGrpSpPr/>
          <p:nvPr/>
        </p:nvGrpSpPr>
        <p:grpSpPr>
          <a:xfrm rot="5400000">
            <a:off x="-2971710" y="2971707"/>
            <a:ext cx="6858003" cy="914583"/>
            <a:chOff x="1979712" y="-1"/>
            <a:chExt cx="7164291" cy="914583"/>
          </a:xfrm>
        </p:grpSpPr>
        <p:pic>
          <p:nvPicPr>
            <p:cNvPr id="14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0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1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4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5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6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7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8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9" name="158 Rectángulo redondeado"/>
          <p:cNvSpPr/>
          <p:nvPr/>
        </p:nvSpPr>
        <p:spPr>
          <a:xfrm>
            <a:off x="2267744" y="332656"/>
            <a:ext cx="590465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Movimiento del agua en la Madera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7" name="Line 105"/>
          <p:cNvSpPr>
            <a:spLocks noChangeShapeType="1"/>
          </p:cNvSpPr>
          <p:nvPr/>
        </p:nvSpPr>
        <p:spPr bwMode="auto">
          <a:xfrm flipV="1">
            <a:off x="4767280" y="1514634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LI"/>
          </a:p>
        </p:txBody>
      </p:sp>
      <p:sp>
        <p:nvSpPr>
          <p:cNvPr id="258" name="Line 106"/>
          <p:cNvSpPr>
            <a:spLocks noChangeShapeType="1"/>
          </p:cNvSpPr>
          <p:nvPr/>
        </p:nvSpPr>
        <p:spPr bwMode="auto">
          <a:xfrm flipV="1">
            <a:off x="5605480" y="1362234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LI"/>
          </a:p>
        </p:txBody>
      </p:sp>
      <p:sp>
        <p:nvSpPr>
          <p:cNvPr id="259" name="Line 113"/>
          <p:cNvSpPr>
            <a:spLocks noChangeShapeType="1"/>
          </p:cNvSpPr>
          <p:nvPr/>
        </p:nvSpPr>
        <p:spPr bwMode="auto">
          <a:xfrm flipV="1">
            <a:off x="3929080" y="1419694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LI"/>
          </a:p>
        </p:txBody>
      </p:sp>
      <p:grpSp>
        <p:nvGrpSpPr>
          <p:cNvPr id="260" name="Group 8"/>
          <p:cNvGrpSpPr>
            <a:grpSpLocks noChangeAspect="1"/>
          </p:cNvGrpSpPr>
          <p:nvPr/>
        </p:nvGrpSpPr>
        <p:grpSpPr bwMode="auto">
          <a:xfrm>
            <a:off x="3486870" y="2798784"/>
            <a:ext cx="544513" cy="762000"/>
            <a:chOff x="912" y="2448"/>
            <a:chExt cx="336" cy="336"/>
          </a:xfrm>
        </p:grpSpPr>
        <p:grpSp>
          <p:nvGrpSpPr>
            <p:cNvPr id="261" name="Group 9"/>
            <p:cNvGrpSpPr>
              <a:grpSpLocks noChangeAspect="1"/>
            </p:cNvGrpSpPr>
            <p:nvPr/>
          </p:nvGrpSpPr>
          <p:grpSpPr bwMode="auto">
            <a:xfrm>
              <a:off x="960" y="2448"/>
              <a:ext cx="240" cy="336"/>
              <a:chOff x="3675" y="3587"/>
              <a:chExt cx="134" cy="202"/>
            </a:xfrm>
          </p:grpSpPr>
          <p:sp>
            <p:nvSpPr>
              <p:cNvPr id="263" name="Freeform 10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64" name="Freeform 11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sp>
          <p:nvSpPr>
            <p:cNvPr id="262" name="Text Box 12"/>
            <p:cNvSpPr txBox="1">
              <a:spLocks noChangeAspect="1" noChangeArrowheads="1"/>
            </p:cNvSpPr>
            <p:nvPr/>
          </p:nvSpPr>
          <p:spPr bwMode="auto">
            <a:xfrm>
              <a:off x="912" y="2591"/>
              <a:ext cx="336" cy="94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>
                  <a:latin typeface="Comic Sans MS" pitchFamily="66" charset="0"/>
                </a:rPr>
                <a:t>H</a:t>
              </a:r>
              <a:r>
                <a:rPr lang="en-US" sz="800" baseline="-25000">
                  <a:latin typeface="Comic Sans MS" pitchFamily="66" charset="0"/>
                </a:rPr>
                <a:t>2</a:t>
              </a:r>
              <a:r>
                <a:rPr lang="en-US" sz="800">
                  <a:latin typeface="Comic Sans MS" pitchFamily="66" charset="0"/>
                </a:rPr>
                <a:t>O</a:t>
              </a:r>
            </a:p>
          </p:txBody>
        </p:sp>
      </p:grpSp>
      <p:grpSp>
        <p:nvGrpSpPr>
          <p:cNvPr id="265" name="Group 20"/>
          <p:cNvGrpSpPr>
            <a:grpSpLocks noChangeAspect="1"/>
          </p:cNvGrpSpPr>
          <p:nvPr/>
        </p:nvGrpSpPr>
        <p:grpSpPr bwMode="auto">
          <a:xfrm>
            <a:off x="3639270" y="2341584"/>
            <a:ext cx="546100" cy="609600"/>
            <a:chOff x="912" y="2448"/>
            <a:chExt cx="336" cy="336"/>
          </a:xfrm>
        </p:grpSpPr>
        <p:grpSp>
          <p:nvGrpSpPr>
            <p:cNvPr id="266" name="Group 21"/>
            <p:cNvGrpSpPr>
              <a:grpSpLocks noChangeAspect="1"/>
            </p:cNvGrpSpPr>
            <p:nvPr/>
          </p:nvGrpSpPr>
          <p:grpSpPr bwMode="auto">
            <a:xfrm>
              <a:off x="960" y="2448"/>
              <a:ext cx="240" cy="336"/>
              <a:chOff x="3675" y="3587"/>
              <a:chExt cx="134" cy="202"/>
            </a:xfrm>
          </p:grpSpPr>
          <p:sp>
            <p:nvSpPr>
              <p:cNvPr id="268" name="Freeform 22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69" name="Freeform 23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sp>
          <p:nvSpPr>
            <p:cNvPr id="267" name="Text Box 24"/>
            <p:cNvSpPr txBox="1">
              <a:spLocks noChangeAspect="1" noChangeArrowheads="1"/>
            </p:cNvSpPr>
            <p:nvPr/>
          </p:nvSpPr>
          <p:spPr bwMode="auto">
            <a:xfrm>
              <a:off x="912" y="2591"/>
              <a:ext cx="336" cy="118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 dirty="0" err="1">
                  <a:latin typeface="Comic Sans MS" pitchFamily="66" charset="0"/>
                </a:rPr>
                <a:t>H</a:t>
              </a:r>
              <a:r>
                <a:rPr lang="en-US" sz="800" baseline="-25000" dirty="0" err="1">
                  <a:latin typeface="Comic Sans MS" pitchFamily="66" charset="0"/>
                </a:rPr>
                <a:t>2</a:t>
              </a:r>
              <a:r>
                <a:rPr lang="en-US" sz="800" dirty="0" err="1">
                  <a:latin typeface="Comic Sans MS" pitchFamily="66" charset="0"/>
                </a:rPr>
                <a:t>O</a:t>
              </a:r>
              <a:endParaRPr lang="en-US" sz="800" dirty="0">
                <a:latin typeface="Comic Sans MS" pitchFamily="66" charset="0"/>
              </a:endParaRPr>
            </a:p>
          </p:txBody>
        </p:sp>
      </p:grpSp>
      <p:grpSp>
        <p:nvGrpSpPr>
          <p:cNvPr id="270" name="Group 30"/>
          <p:cNvGrpSpPr>
            <a:grpSpLocks noChangeAspect="1"/>
          </p:cNvGrpSpPr>
          <p:nvPr/>
        </p:nvGrpSpPr>
        <p:grpSpPr bwMode="auto">
          <a:xfrm>
            <a:off x="3563070" y="3484584"/>
            <a:ext cx="546100" cy="838200"/>
            <a:chOff x="912" y="2448"/>
            <a:chExt cx="336" cy="336"/>
          </a:xfrm>
        </p:grpSpPr>
        <p:grpSp>
          <p:nvGrpSpPr>
            <p:cNvPr id="271" name="Group 31"/>
            <p:cNvGrpSpPr>
              <a:grpSpLocks noChangeAspect="1"/>
            </p:cNvGrpSpPr>
            <p:nvPr/>
          </p:nvGrpSpPr>
          <p:grpSpPr bwMode="auto">
            <a:xfrm>
              <a:off x="960" y="2448"/>
              <a:ext cx="240" cy="336"/>
              <a:chOff x="3675" y="3587"/>
              <a:chExt cx="134" cy="202"/>
            </a:xfrm>
          </p:grpSpPr>
          <p:sp>
            <p:nvSpPr>
              <p:cNvPr id="273" name="Freeform 32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74" name="Freeform 33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sp>
          <p:nvSpPr>
            <p:cNvPr id="272" name="Text Box 34"/>
            <p:cNvSpPr txBox="1">
              <a:spLocks noChangeAspect="1" noChangeArrowheads="1"/>
            </p:cNvSpPr>
            <p:nvPr/>
          </p:nvSpPr>
          <p:spPr bwMode="auto">
            <a:xfrm>
              <a:off x="912" y="2591"/>
              <a:ext cx="336" cy="86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>
                  <a:latin typeface="Comic Sans MS" pitchFamily="66" charset="0"/>
                </a:rPr>
                <a:t>H</a:t>
              </a:r>
              <a:r>
                <a:rPr lang="en-US" sz="800" baseline="-25000">
                  <a:latin typeface="Comic Sans MS" pitchFamily="66" charset="0"/>
                </a:rPr>
                <a:t>2</a:t>
              </a:r>
              <a:r>
                <a:rPr lang="en-US" sz="800">
                  <a:latin typeface="Comic Sans MS" pitchFamily="66" charset="0"/>
                </a:rPr>
                <a:t>O</a:t>
              </a:r>
            </a:p>
          </p:txBody>
        </p:sp>
      </p:grpSp>
      <p:grpSp>
        <p:nvGrpSpPr>
          <p:cNvPr id="275" name="Group 35"/>
          <p:cNvGrpSpPr>
            <a:grpSpLocks noChangeAspect="1"/>
          </p:cNvGrpSpPr>
          <p:nvPr/>
        </p:nvGrpSpPr>
        <p:grpSpPr bwMode="auto">
          <a:xfrm>
            <a:off x="3639270" y="4246584"/>
            <a:ext cx="544513" cy="868363"/>
            <a:chOff x="912" y="2448"/>
            <a:chExt cx="336" cy="336"/>
          </a:xfrm>
        </p:grpSpPr>
        <p:grpSp>
          <p:nvGrpSpPr>
            <p:cNvPr id="276" name="Group 36"/>
            <p:cNvGrpSpPr>
              <a:grpSpLocks noChangeAspect="1"/>
            </p:cNvGrpSpPr>
            <p:nvPr/>
          </p:nvGrpSpPr>
          <p:grpSpPr bwMode="auto">
            <a:xfrm>
              <a:off x="960" y="2448"/>
              <a:ext cx="240" cy="336"/>
              <a:chOff x="3675" y="3587"/>
              <a:chExt cx="134" cy="202"/>
            </a:xfrm>
          </p:grpSpPr>
          <p:sp>
            <p:nvSpPr>
              <p:cNvPr id="278" name="Freeform 37"/>
              <p:cNvSpPr>
                <a:spLocks noChangeAspect="1"/>
              </p:cNvSpPr>
              <p:nvPr/>
            </p:nvSpPr>
            <p:spPr bwMode="auto">
              <a:xfrm>
                <a:off x="3675" y="3587"/>
                <a:ext cx="134" cy="202"/>
              </a:xfrm>
              <a:custGeom>
                <a:avLst/>
                <a:gdLst>
                  <a:gd name="T0" fmla="*/ 26 w 267"/>
                  <a:gd name="T1" fmla="*/ 176 h 404"/>
                  <a:gd name="T2" fmla="*/ 135 w 267"/>
                  <a:gd name="T3" fmla="*/ 0 h 404"/>
                  <a:gd name="T4" fmla="*/ 243 w 267"/>
                  <a:gd name="T5" fmla="*/ 176 h 404"/>
                  <a:gd name="T6" fmla="*/ 246 w 267"/>
                  <a:gd name="T7" fmla="*/ 183 h 404"/>
                  <a:gd name="T8" fmla="*/ 255 w 267"/>
                  <a:gd name="T9" fmla="*/ 200 h 404"/>
                  <a:gd name="T10" fmla="*/ 258 w 267"/>
                  <a:gd name="T11" fmla="*/ 207 h 404"/>
                  <a:gd name="T12" fmla="*/ 264 w 267"/>
                  <a:gd name="T13" fmla="*/ 221 h 404"/>
                  <a:gd name="T14" fmla="*/ 264 w 267"/>
                  <a:gd name="T15" fmla="*/ 227 h 404"/>
                  <a:gd name="T16" fmla="*/ 267 w 267"/>
                  <a:gd name="T17" fmla="*/ 240 h 404"/>
                  <a:gd name="T18" fmla="*/ 267 w 267"/>
                  <a:gd name="T19" fmla="*/ 252 h 404"/>
                  <a:gd name="T20" fmla="*/ 267 w 267"/>
                  <a:gd name="T21" fmla="*/ 267 h 404"/>
                  <a:gd name="T22" fmla="*/ 267 w 267"/>
                  <a:gd name="T23" fmla="*/ 276 h 404"/>
                  <a:gd name="T24" fmla="*/ 264 w 267"/>
                  <a:gd name="T25" fmla="*/ 288 h 404"/>
                  <a:gd name="T26" fmla="*/ 264 w 267"/>
                  <a:gd name="T27" fmla="*/ 303 h 404"/>
                  <a:gd name="T28" fmla="*/ 255 w 267"/>
                  <a:gd name="T29" fmla="*/ 310 h 404"/>
                  <a:gd name="T30" fmla="*/ 252 w 267"/>
                  <a:gd name="T31" fmla="*/ 324 h 404"/>
                  <a:gd name="T32" fmla="*/ 246 w 267"/>
                  <a:gd name="T33" fmla="*/ 331 h 404"/>
                  <a:gd name="T34" fmla="*/ 243 w 267"/>
                  <a:gd name="T35" fmla="*/ 341 h 404"/>
                  <a:gd name="T36" fmla="*/ 234 w 267"/>
                  <a:gd name="T37" fmla="*/ 353 h 404"/>
                  <a:gd name="T38" fmla="*/ 227 w 267"/>
                  <a:gd name="T39" fmla="*/ 362 h 404"/>
                  <a:gd name="T40" fmla="*/ 217 w 267"/>
                  <a:gd name="T41" fmla="*/ 367 h 404"/>
                  <a:gd name="T42" fmla="*/ 212 w 267"/>
                  <a:gd name="T43" fmla="*/ 374 h 404"/>
                  <a:gd name="T44" fmla="*/ 199 w 267"/>
                  <a:gd name="T45" fmla="*/ 381 h 404"/>
                  <a:gd name="T46" fmla="*/ 191 w 267"/>
                  <a:gd name="T47" fmla="*/ 385 h 404"/>
                  <a:gd name="T48" fmla="*/ 179 w 267"/>
                  <a:gd name="T49" fmla="*/ 393 h 404"/>
                  <a:gd name="T50" fmla="*/ 166 w 267"/>
                  <a:gd name="T51" fmla="*/ 397 h 404"/>
                  <a:gd name="T52" fmla="*/ 161 w 267"/>
                  <a:gd name="T53" fmla="*/ 397 h 404"/>
                  <a:gd name="T54" fmla="*/ 149 w 267"/>
                  <a:gd name="T55" fmla="*/ 402 h 404"/>
                  <a:gd name="T56" fmla="*/ 140 w 267"/>
                  <a:gd name="T57" fmla="*/ 404 h 404"/>
                  <a:gd name="T58" fmla="*/ 123 w 267"/>
                  <a:gd name="T59" fmla="*/ 402 h 404"/>
                  <a:gd name="T60" fmla="*/ 116 w 267"/>
                  <a:gd name="T61" fmla="*/ 402 h 404"/>
                  <a:gd name="T62" fmla="*/ 106 w 267"/>
                  <a:gd name="T63" fmla="*/ 397 h 404"/>
                  <a:gd name="T64" fmla="*/ 94 w 267"/>
                  <a:gd name="T65" fmla="*/ 393 h 404"/>
                  <a:gd name="T66" fmla="*/ 81 w 267"/>
                  <a:gd name="T67" fmla="*/ 390 h 404"/>
                  <a:gd name="T68" fmla="*/ 73 w 267"/>
                  <a:gd name="T69" fmla="*/ 385 h 404"/>
                  <a:gd name="T70" fmla="*/ 61 w 267"/>
                  <a:gd name="T71" fmla="*/ 378 h 404"/>
                  <a:gd name="T72" fmla="*/ 52 w 267"/>
                  <a:gd name="T73" fmla="*/ 371 h 404"/>
                  <a:gd name="T74" fmla="*/ 50 w 267"/>
                  <a:gd name="T75" fmla="*/ 362 h 404"/>
                  <a:gd name="T76" fmla="*/ 38 w 267"/>
                  <a:gd name="T77" fmla="*/ 353 h 404"/>
                  <a:gd name="T78" fmla="*/ 29 w 267"/>
                  <a:gd name="T79" fmla="*/ 347 h 404"/>
                  <a:gd name="T80" fmla="*/ 26 w 267"/>
                  <a:gd name="T81" fmla="*/ 335 h 404"/>
                  <a:gd name="T82" fmla="*/ 17 w 267"/>
                  <a:gd name="T83" fmla="*/ 324 h 404"/>
                  <a:gd name="T84" fmla="*/ 14 w 267"/>
                  <a:gd name="T85" fmla="*/ 314 h 404"/>
                  <a:gd name="T86" fmla="*/ 9 w 267"/>
                  <a:gd name="T87" fmla="*/ 303 h 404"/>
                  <a:gd name="T88" fmla="*/ 5 w 267"/>
                  <a:gd name="T89" fmla="*/ 291 h 404"/>
                  <a:gd name="T90" fmla="*/ 5 w 267"/>
                  <a:gd name="T91" fmla="*/ 281 h 404"/>
                  <a:gd name="T92" fmla="*/ 0 w 267"/>
                  <a:gd name="T93" fmla="*/ 267 h 404"/>
                  <a:gd name="T94" fmla="*/ 0 w 267"/>
                  <a:gd name="T95" fmla="*/ 252 h 404"/>
                  <a:gd name="T96" fmla="*/ 0 w 267"/>
                  <a:gd name="T97" fmla="*/ 245 h 404"/>
                  <a:gd name="T98" fmla="*/ 5 w 267"/>
                  <a:gd name="T99" fmla="*/ 231 h 404"/>
                  <a:gd name="T100" fmla="*/ 5 w 267"/>
                  <a:gd name="T101" fmla="*/ 221 h 404"/>
                  <a:gd name="T102" fmla="*/ 14 w 267"/>
                  <a:gd name="T103" fmla="*/ 208 h 404"/>
                  <a:gd name="T104" fmla="*/ 14 w 267"/>
                  <a:gd name="T105" fmla="*/ 200 h 404"/>
                  <a:gd name="T106" fmla="*/ 21 w 267"/>
                  <a:gd name="T107" fmla="*/ 188 h 404"/>
                  <a:gd name="T108" fmla="*/ 26 w 267"/>
                  <a:gd name="T109" fmla="*/ 176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7"/>
                  <a:gd name="T166" fmla="*/ 0 h 404"/>
                  <a:gd name="T167" fmla="*/ 267 w 267"/>
                  <a:gd name="T168" fmla="*/ 404 h 4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7" h="404">
                    <a:moveTo>
                      <a:pt x="26" y="176"/>
                    </a:moveTo>
                    <a:lnTo>
                      <a:pt x="135" y="0"/>
                    </a:lnTo>
                    <a:lnTo>
                      <a:pt x="243" y="176"/>
                    </a:lnTo>
                    <a:lnTo>
                      <a:pt x="246" y="183"/>
                    </a:lnTo>
                    <a:lnTo>
                      <a:pt x="255" y="200"/>
                    </a:lnTo>
                    <a:lnTo>
                      <a:pt x="258" y="207"/>
                    </a:lnTo>
                    <a:lnTo>
                      <a:pt x="264" y="221"/>
                    </a:lnTo>
                    <a:lnTo>
                      <a:pt x="264" y="227"/>
                    </a:lnTo>
                    <a:lnTo>
                      <a:pt x="267" y="240"/>
                    </a:lnTo>
                    <a:lnTo>
                      <a:pt x="267" y="252"/>
                    </a:lnTo>
                    <a:lnTo>
                      <a:pt x="267" y="267"/>
                    </a:lnTo>
                    <a:lnTo>
                      <a:pt x="267" y="276"/>
                    </a:lnTo>
                    <a:lnTo>
                      <a:pt x="264" y="288"/>
                    </a:lnTo>
                    <a:lnTo>
                      <a:pt x="264" y="303"/>
                    </a:lnTo>
                    <a:lnTo>
                      <a:pt x="255" y="310"/>
                    </a:lnTo>
                    <a:lnTo>
                      <a:pt x="252" y="324"/>
                    </a:lnTo>
                    <a:lnTo>
                      <a:pt x="246" y="331"/>
                    </a:lnTo>
                    <a:lnTo>
                      <a:pt x="243" y="341"/>
                    </a:lnTo>
                    <a:lnTo>
                      <a:pt x="234" y="353"/>
                    </a:lnTo>
                    <a:lnTo>
                      <a:pt x="227" y="362"/>
                    </a:lnTo>
                    <a:lnTo>
                      <a:pt x="217" y="367"/>
                    </a:lnTo>
                    <a:lnTo>
                      <a:pt x="212" y="374"/>
                    </a:lnTo>
                    <a:lnTo>
                      <a:pt x="199" y="381"/>
                    </a:lnTo>
                    <a:lnTo>
                      <a:pt x="191" y="385"/>
                    </a:lnTo>
                    <a:lnTo>
                      <a:pt x="179" y="393"/>
                    </a:lnTo>
                    <a:lnTo>
                      <a:pt x="166" y="397"/>
                    </a:lnTo>
                    <a:lnTo>
                      <a:pt x="161" y="397"/>
                    </a:lnTo>
                    <a:lnTo>
                      <a:pt x="149" y="402"/>
                    </a:lnTo>
                    <a:lnTo>
                      <a:pt x="140" y="404"/>
                    </a:lnTo>
                    <a:lnTo>
                      <a:pt x="123" y="402"/>
                    </a:lnTo>
                    <a:lnTo>
                      <a:pt x="116" y="402"/>
                    </a:lnTo>
                    <a:lnTo>
                      <a:pt x="106" y="397"/>
                    </a:lnTo>
                    <a:lnTo>
                      <a:pt x="94" y="393"/>
                    </a:lnTo>
                    <a:lnTo>
                      <a:pt x="81" y="390"/>
                    </a:lnTo>
                    <a:lnTo>
                      <a:pt x="73" y="385"/>
                    </a:lnTo>
                    <a:lnTo>
                      <a:pt x="61" y="378"/>
                    </a:lnTo>
                    <a:lnTo>
                      <a:pt x="52" y="371"/>
                    </a:lnTo>
                    <a:lnTo>
                      <a:pt x="50" y="362"/>
                    </a:lnTo>
                    <a:lnTo>
                      <a:pt x="38" y="353"/>
                    </a:lnTo>
                    <a:lnTo>
                      <a:pt x="29" y="347"/>
                    </a:lnTo>
                    <a:lnTo>
                      <a:pt x="26" y="335"/>
                    </a:lnTo>
                    <a:lnTo>
                      <a:pt x="17" y="324"/>
                    </a:lnTo>
                    <a:lnTo>
                      <a:pt x="14" y="314"/>
                    </a:lnTo>
                    <a:lnTo>
                      <a:pt x="9" y="303"/>
                    </a:lnTo>
                    <a:lnTo>
                      <a:pt x="5" y="291"/>
                    </a:lnTo>
                    <a:lnTo>
                      <a:pt x="5" y="281"/>
                    </a:lnTo>
                    <a:lnTo>
                      <a:pt x="0" y="26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5" y="231"/>
                    </a:lnTo>
                    <a:lnTo>
                      <a:pt x="5" y="221"/>
                    </a:lnTo>
                    <a:lnTo>
                      <a:pt x="14" y="208"/>
                    </a:lnTo>
                    <a:lnTo>
                      <a:pt x="14" y="200"/>
                    </a:lnTo>
                    <a:lnTo>
                      <a:pt x="21" y="188"/>
                    </a:ln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00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  <p:sp>
            <p:nvSpPr>
              <p:cNvPr id="279" name="Freeform 38"/>
              <p:cNvSpPr>
                <a:spLocks noChangeAspect="1"/>
              </p:cNvSpPr>
              <p:nvPr/>
            </p:nvSpPr>
            <p:spPr bwMode="auto">
              <a:xfrm>
                <a:off x="3692" y="3664"/>
                <a:ext cx="45" cy="45"/>
              </a:xfrm>
              <a:custGeom>
                <a:avLst/>
                <a:gdLst>
                  <a:gd name="T0" fmla="*/ 0 w 90"/>
                  <a:gd name="T1" fmla="*/ 78 h 92"/>
                  <a:gd name="T2" fmla="*/ 5 w 90"/>
                  <a:gd name="T3" fmla="*/ 54 h 92"/>
                  <a:gd name="T4" fmla="*/ 19 w 90"/>
                  <a:gd name="T5" fmla="*/ 26 h 92"/>
                  <a:gd name="T6" fmla="*/ 43 w 90"/>
                  <a:gd name="T7" fmla="*/ 5 h 92"/>
                  <a:gd name="T8" fmla="*/ 61 w 90"/>
                  <a:gd name="T9" fmla="*/ 0 h 92"/>
                  <a:gd name="T10" fmla="*/ 90 w 90"/>
                  <a:gd name="T11" fmla="*/ 54 h 92"/>
                  <a:gd name="T12" fmla="*/ 78 w 90"/>
                  <a:gd name="T13" fmla="*/ 62 h 92"/>
                  <a:gd name="T14" fmla="*/ 68 w 90"/>
                  <a:gd name="T15" fmla="*/ 78 h 92"/>
                  <a:gd name="T16" fmla="*/ 68 w 90"/>
                  <a:gd name="T17" fmla="*/ 92 h 92"/>
                  <a:gd name="T18" fmla="*/ 0 w 90"/>
                  <a:gd name="T19" fmla="*/ 78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2"/>
                  <a:gd name="T32" fmla="*/ 90 w 9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2">
                    <a:moveTo>
                      <a:pt x="0" y="78"/>
                    </a:moveTo>
                    <a:lnTo>
                      <a:pt x="5" y="54"/>
                    </a:lnTo>
                    <a:lnTo>
                      <a:pt x="19" y="26"/>
                    </a:lnTo>
                    <a:lnTo>
                      <a:pt x="43" y="5"/>
                    </a:lnTo>
                    <a:lnTo>
                      <a:pt x="61" y="0"/>
                    </a:lnTo>
                    <a:lnTo>
                      <a:pt x="90" y="54"/>
                    </a:lnTo>
                    <a:lnTo>
                      <a:pt x="78" y="62"/>
                    </a:lnTo>
                    <a:lnTo>
                      <a:pt x="68" y="78"/>
                    </a:lnTo>
                    <a:lnTo>
                      <a:pt x="68" y="9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LI"/>
              </a:p>
            </p:txBody>
          </p:sp>
        </p:grpSp>
        <p:sp>
          <p:nvSpPr>
            <p:cNvPr id="277" name="Text Box 39"/>
            <p:cNvSpPr txBox="1">
              <a:spLocks noChangeAspect="1" noChangeArrowheads="1"/>
            </p:cNvSpPr>
            <p:nvPr/>
          </p:nvSpPr>
          <p:spPr bwMode="auto">
            <a:xfrm>
              <a:off x="912" y="2591"/>
              <a:ext cx="336" cy="83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>
                  <a:latin typeface="Comic Sans MS" pitchFamily="66" charset="0"/>
                </a:rPr>
                <a:t>H</a:t>
              </a:r>
              <a:r>
                <a:rPr lang="en-US" sz="800" baseline="-25000">
                  <a:latin typeface="Comic Sans MS" pitchFamily="66" charset="0"/>
                </a:rPr>
                <a:t>2</a:t>
              </a:r>
              <a:r>
                <a:rPr lang="en-US" sz="800">
                  <a:latin typeface="Comic Sans MS" pitchFamily="66" charset="0"/>
                </a:rPr>
                <a:t>O</a:t>
              </a:r>
            </a:p>
          </p:txBody>
        </p:sp>
      </p:grpSp>
      <p:grpSp>
        <p:nvGrpSpPr>
          <p:cNvPr id="280" name="Group 114"/>
          <p:cNvGrpSpPr>
            <a:grpSpLocks/>
          </p:cNvGrpSpPr>
          <p:nvPr/>
        </p:nvGrpSpPr>
        <p:grpSpPr bwMode="auto">
          <a:xfrm>
            <a:off x="4477470" y="3098822"/>
            <a:ext cx="554038" cy="1985962"/>
            <a:chOff x="2496" y="2685"/>
            <a:chExt cx="349" cy="1251"/>
          </a:xfrm>
        </p:grpSpPr>
        <p:grpSp>
          <p:nvGrpSpPr>
            <p:cNvPr id="281" name="Group 25"/>
            <p:cNvGrpSpPr>
              <a:grpSpLocks noChangeAspect="1"/>
            </p:cNvGrpSpPr>
            <p:nvPr/>
          </p:nvGrpSpPr>
          <p:grpSpPr bwMode="auto">
            <a:xfrm>
              <a:off x="2501" y="2685"/>
              <a:ext cx="344" cy="307"/>
              <a:chOff x="912" y="2448"/>
              <a:chExt cx="336" cy="336"/>
            </a:xfrm>
          </p:grpSpPr>
          <p:grpSp>
            <p:nvGrpSpPr>
              <p:cNvPr id="292" name="Group 26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94" name="Freeform 27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95" name="Freeform 28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93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1"/>
                <a:ext cx="336" cy="14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282" name="Group 40"/>
            <p:cNvGrpSpPr>
              <a:grpSpLocks noChangeAspect="1"/>
            </p:cNvGrpSpPr>
            <p:nvPr/>
          </p:nvGrpSpPr>
          <p:grpSpPr bwMode="auto">
            <a:xfrm>
              <a:off x="2496" y="2976"/>
              <a:ext cx="344" cy="480"/>
              <a:chOff x="912" y="2448"/>
              <a:chExt cx="336" cy="336"/>
            </a:xfrm>
          </p:grpSpPr>
          <p:grpSp>
            <p:nvGrpSpPr>
              <p:cNvPr id="288" name="Group 41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90" name="Freeform 42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91" name="Freeform 43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89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95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283" name="Group 74"/>
            <p:cNvGrpSpPr>
              <a:grpSpLocks noChangeAspect="1"/>
            </p:cNvGrpSpPr>
            <p:nvPr/>
          </p:nvGrpSpPr>
          <p:grpSpPr bwMode="auto">
            <a:xfrm>
              <a:off x="2496" y="3456"/>
              <a:ext cx="344" cy="480"/>
              <a:chOff x="912" y="2448"/>
              <a:chExt cx="336" cy="336"/>
            </a:xfrm>
          </p:grpSpPr>
          <p:grpSp>
            <p:nvGrpSpPr>
              <p:cNvPr id="284" name="Group 75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286" name="Freeform 76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287" name="Freeform 77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285" name="Text Box 78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95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</p:grpSp>
      <p:grpSp>
        <p:nvGrpSpPr>
          <p:cNvPr id="296" name="Group 116"/>
          <p:cNvGrpSpPr>
            <a:grpSpLocks/>
          </p:cNvGrpSpPr>
          <p:nvPr/>
        </p:nvGrpSpPr>
        <p:grpSpPr bwMode="auto">
          <a:xfrm>
            <a:off x="5239470" y="2798784"/>
            <a:ext cx="544513" cy="2239963"/>
            <a:chOff x="2976" y="2496"/>
            <a:chExt cx="343" cy="1411"/>
          </a:xfrm>
        </p:grpSpPr>
        <p:grpSp>
          <p:nvGrpSpPr>
            <p:cNvPr id="297" name="Group 69"/>
            <p:cNvGrpSpPr>
              <a:grpSpLocks noChangeAspect="1"/>
            </p:cNvGrpSpPr>
            <p:nvPr/>
          </p:nvGrpSpPr>
          <p:grpSpPr bwMode="auto">
            <a:xfrm>
              <a:off x="2976" y="2832"/>
              <a:ext cx="343" cy="451"/>
              <a:chOff x="912" y="2448"/>
              <a:chExt cx="336" cy="336"/>
            </a:xfrm>
          </p:grpSpPr>
          <p:grpSp>
            <p:nvGrpSpPr>
              <p:cNvPr id="309" name="Group 70"/>
              <p:cNvGrpSpPr>
                <a:grpSpLocks noChangeAspect="1"/>
              </p:cNvGrpSpPr>
              <p:nvPr/>
            </p:nvGrpSpPr>
            <p:grpSpPr bwMode="auto">
              <a:xfrm>
                <a:off x="960" y="2448"/>
                <a:ext cx="240" cy="336"/>
                <a:chOff x="3675" y="3587"/>
                <a:chExt cx="134" cy="202"/>
              </a:xfrm>
            </p:grpSpPr>
            <p:sp>
              <p:nvSpPr>
                <p:cNvPr id="311" name="Freeform 71"/>
                <p:cNvSpPr>
                  <a:spLocks noChangeAspect="1"/>
                </p:cNvSpPr>
                <p:nvPr/>
              </p:nvSpPr>
              <p:spPr bwMode="auto">
                <a:xfrm>
                  <a:off x="3675" y="3587"/>
                  <a:ext cx="134" cy="202"/>
                </a:xfrm>
                <a:custGeom>
                  <a:avLst/>
                  <a:gdLst>
                    <a:gd name="T0" fmla="*/ 26 w 267"/>
                    <a:gd name="T1" fmla="*/ 176 h 404"/>
                    <a:gd name="T2" fmla="*/ 135 w 267"/>
                    <a:gd name="T3" fmla="*/ 0 h 404"/>
                    <a:gd name="T4" fmla="*/ 243 w 267"/>
                    <a:gd name="T5" fmla="*/ 176 h 404"/>
                    <a:gd name="T6" fmla="*/ 246 w 267"/>
                    <a:gd name="T7" fmla="*/ 183 h 404"/>
                    <a:gd name="T8" fmla="*/ 255 w 267"/>
                    <a:gd name="T9" fmla="*/ 200 h 404"/>
                    <a:gd name="T10" fmla="*/ 258 w 267"/>
                    <a:gd name="T11" fmla="*/ 207 h 404"/>
                    <a:gd name="T12" fmla="*/ 264 w 267"/>
                    <a:gd name="T13" fmla="*/ 221 h 404"/>
                    <a:gd name="T14" fmla="*/ 264 w 267"/>
                    <a:gd name="T15" fmla="*/ 227 h 404"/>
                    <a:gd name="T16" fmla="*/ 267 w 267"/>
                    <a:gd name="T17" fmla="*/ 240 h 404"/>
                    <a:gd name="T18" fmla="*/ 267 w 267"/>
                    <a:gd name="T19" fmla="*/ 252 h 404"/>
                    <a:gd name="T20" fmla="*/ 267 w 267"/>
                    <a:gd name="T21" fmla="*/ 267 h 404"/>
                    <a:gd name="T22" fmla="*/ 267 w 267"/>
                    <a:gd name="T23" fmla="*/ 276 h 404"/>
                    <a:gd name="T24" fmla="*/ 264 w 267"/>
                    <a:gd name="T25" fmla="*/ 288 h 404"/>
                    <a:gd name="T26" fmla="*/ 264 w 267"/>
                    <a:gd name="T27" fmla="*/ 303 h 404"/>
                    <a:gd name="T28" fmla="*/ 255 w 267"/>
                    <a:gd name="T29" fmla="*/ 310 h 404"/>
                    <a:gd name="T30" fmla="*/ 252 w 267"/>
                    <a:gd name="T31" fmla="*/ 324 h 404"/>
                    <a:gd name="T32" fmla="*/ 246 w 267"/>
                    <a:gd name="T33" fmla="*/ 331 h 404"/>
                    <a:gd name="T34" fmla="*/ 243 w 267"/>
                    <a:gd name="T35" fmla="*/ 341 h 404"/>
                    <a:gd name="T36" fmla="*/ 234 w 267"/>
                    <a:gd name="T37" fmla="*/ 353 h 404"/>
                    <a:gd name="T38" fmla="*/ 227 w 267"/>
                    <a:gd name="T39" fmla="*/ 362 h 404"/>
                    <a:gd name="T40" fmla="*/ 217 w 267"/>
                    <a:gd name="T41" fmla="*/ 367 h 404"/>
                    <a:gd name="T42" fmla="*/ 212 w 267"/>
                    <a:gd name="T43" fmla="*/ 374 h 404"/>
                    <a:gd name="T44" fmla="*/ 199 w 267"/>
                    <a:gd name="T45" fmla="*/ 381 h 404"/>
                    <a:gd name="T46" fmla="*/ 191 w 267"/>
                    <a:gd name="T47" fmla="*/ 385 h 404"/>
                    <a:gd name="T48" fmla="*/ 179 w 267"/>
                    <a:gd name="T49" fmla="*/ 393 h 404"/>
                    <a:gd name="T50" fmla="*/ 166 w 267"/>
                    <a:gd name="T51" fmla="*/ 397 h 404"/>
                    <a:gd name="T52" fmla="*/ 161 w 267"/>
                    <a:gd name="T53" fmla="*/ 397 h 404"/>
                    <a:gd name="T54" fmla="*/ 149 w 267"/>
                    <a:gd name="T55" fmla="*/ 402 h 404"/>
                    <a:gd name="T56" fmla="*/ 140 w 267"/>
                    <a:gd name="T57" fmla="*/ 404 h 404"/>
                    <a:gd name="T58" fmla="*/ 123 w 267"/>
                    <a:gd name="T59" fmla="*/ 402 h 404"/>
                    <a:gd name="T60" fmla="*/ 116 w 267"/>
                    <a:gd name="T61" fmla="*/ 402 h 404"/>
                    <a:gd name="T62" fmla="*/ 106 w 267"/>
                    <a:gd name="T63" fmla="*/ 397 h 404"/>
                    <a:gd name="T64" fmla="*/ 94 w 267"/>
                    <a:gd name="T65" fmla="*/ 393 h 404"/>
                    <a:gd name="T66" fmla="*/ 81 w 267"/>
                    <a:gd name="T67" fmla="*/ 390 h 404"/>
                    <a:gd name="T68" fmla="*/ 73 w 267"/>
                    <a:gd name="T69" fmla="*/ 385 h 404"/>
                    <a:gd name="T70" fmla="*/ 61 w 267"/>
                    <a:gd name="T71" fmla="*/ 378 h 404"/>
                    <a:gd name="T72" fmla="*/ 52 w 267"/>
                    <a:gd name="T73" fmla="*/ 371 h 404"/>
                    <a:gd name="T74" fmla="*/ 50 w 267"/>
                    <a:gd name="T75" fmla="*/ 362 h 404"/>
                    <a:gd name="T76" fmla="*/ 38 w 267"/>
                    <a:gd name="T77" fmla="*/ 353 h 404"/>
                    <a:gd name="T78" fmla="*/ 29 w 267"/>
                    <a:gd name="T79" fmla="*/ 347 h 404"/>
                    <a:gd name="T80" fmla="*/ 26 w 267"/>
                    <a:gd name="T81" fmla="*/ 335 h 404"/>
                    <a:gd name="T82" fmla="*/ 17 w 267"/>
                    <a:gd name="T83" fmla="*/ 324 h 404"/>
                    <a:gd name="T84" fmla="*/ 14 w 267"/>
                    <a:gd name="T85" fmla="*/ 314 h 404"/>
                    <a:gd name="T86" fmla="*/ 9 w 267"/>
                    <a:gd name="T87" fmla="*/ 303 h 404"/>
                    <a:gd name="T88" fmla="*/ 5 w 267"/>
                    <a:gd name="T89" fmla="*/ 291 h 404"/>
                    <a:gd name="T90" fmla="*/ 5 w 267"/>
                    <a:gd name="T91" fmla="*/ 281 h 404"/>
                    <a:gd name="T92" fmla="*/ 0 w 267"/>
                    <a:gd name="T93" fmla="*/ 267 h 404"/>
                    <a:gd name="T94" fmla="*/ 0 w 267"/>
                    <a:gd name="T95" fmla="*/ 252 h 404"/>
                    <a:gd name="T96" fmla="*/ 0 w 267"/>
                    <a:gd name="T97" fmla="*/ 245 h 404"/>
                    <a:gd name="T98" fmla="*/ 5 w 267"/>
                    <a:gd name="T99" fmla="*/ 231 h 404"/>
                    <a:gd name="T100" fmla="*/ 5 w 267"/>
                    <a:gd name="T101" fmla="*/ 221 h 404"/>
                    <a:gd name="T102" fmla="*/ 14 w 267"/>
                    <a:gd name="T103" fmla="*/ 208 h 404"/>
                    <a:gd name="T104" fmla="*/ 14 w 267"/>
                    <a:gd name="T105" fmla="*/ 200 h 404"/>
                    <a:gd name="T106" fmla="*/ 21 w 267"/>
                    <a:gd name="T107" fmla="*/ 188 h 404"/>
                    <a:gd name="T108" fmla="*/ 26 w 267"/>
                    <a:gd name="T109" fmla="*/ 176 h 40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67"/>
                    <a:gd name="T166" fmla="*/ 0 h 404"/>
                    <a:gd name="T167" fmla="*/ 267 w 267"/>
                    <a:gd name="T168" fmla="*/ 404 h 40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67" h="404">
                      <a:moveTo>
                        <a:pt x="26" y="176"/>
                      </a:moveTo>
                      <a:lnTo>
                        <a:pt x="135" y="0"/>
                      </a:lnTo>
                      <a:lnTo>
                        <a:pt x="243" y="176"/>
                      </a:lnTo>
                      <a:lnTo>
                        <a:pt x="246" y="183"/>
                      </a:lnTo>
                      <a:lnTo>
                        <a:pt x="255" y="200"/>
                      </a:lnTo>
                      <a:lnTo>
                        <a:pt x="258" y="207"/>
                      </a:lnTo>
                      <a:lnTo>
                        <a:pt x="264" y="221"/>
                      </a:lnTo>
                      <a:lnTo>
                        <a:pt x="264" y="227"/>
                      </a:lnTo>
                      <a:lnTo>
                        <a:pt x="267" y="240"/>
                      </a:lnTo>
                      <a:lnTo>
                        <a:pt x="267" y="252"/>
                      </a:lnTo>
                      <a:lnTo>
                        <a:pt x="267" y="267"/>
                      </a:lnTo>
                      <a:lnTo>
                        <a:pt x="267" y="276"/>
                      </a:lnTo>
                      <a:lnTo>
                        <a:pt x="264" y="288"/>
                      </a:lnTo>
                      <a:lnTo>
                        <a:pt x="264" y="303"/>
                      </a:lnTo>
                      <a:lnTo>
                        <a:pt x="255" y="310"/>
                      </a:lnTo>
                      <a:lnTo>
                        <a:pt x="252" y="324"/>
                      </a:lnTo>
                      <a:lnTo>
                        <a:pt x="246" y="331"/>
                      </a:lnTo>
                      <a:lnTo>
                        <a:pt x="243" y="341"/>
                      </a:lnTo>
                      <a:lnTo>
                        <a:pt x="234" y="353"/>
                      </a:lnTo>
                      <a:lnTo>
                        <a:pt x="227" y="362"/>
                      </a:lnTo>
                      <a:lnTo>
                        <a:pt x="217" y="367"/>
                      </a:lnTo>
                      <a:lnTo>
                        <a:pt x="212" y="374"/>
                      </a:lnTo>
                      <a:lnTo>
                        <a:pt x="199" y="381"/>
                      </a:lnTo>
                      <a:lnTo>
                        <a:pt x="191" y="385"/>
                      </a:lnTo>
                      <a:lnTo>
                        <a:pt x="179" y="393"/>
                      </a:lnTo>
                      <a:lnTo>
                        <a:pt x="166" y="397"/>
                      </a:lnTo>
                      <a:lnTo>
                        <a:pt x="161" y="397"/>
                      </a:lnTo>
                      <a:lnTo>
                        <a:pt x="149" y="402"/>
                      </a:lnTo>
                      <a:lnTo>
                        <a:pt x="140" y="404"/>
                      </a:lnTo>
                      <a:lnTo>
                        <a:pt x="123" y="402"/>
                      </a:lnTo>
                      <a:lnTo>
                        <a:pt x="116" y="402"/>
                      </a:lnTo>
                      <a:lnTo>
                        <a:pt x="106" y="397"/>
                      </a:lnTo>
                      <a:lnTo>
                        <a:pt x="94" y="393"/>
                      </a:lnTo>
                      <a:lnTo>
                        <a:pt x="81" y="390"/>
                      </a:lnTo>
                      <a:lnTo>
                        <a:pt x="73" y="385"/>
                      </a:lnTo>
                      <a:lnTo>
                        <a:pt x="61" y="378"/>
                      </a:lnTo>
                      <a:lnTo>
                        <a:pt x="52" y="371"/>
                      </a:lnTo>
                      <a:lnTo>
                        <a:pt x="50" y="362"/>
                      </a:lnTo>
                      <a:lnTo>
                        <a:pt x="38" y="353"/>
                      </a:lnTo>
                      <a:lnTo>
                        <a:pt x="29" y="347"/>
                      </a:lnTo>
                      <a:lnTo>
                        <a:pt x="26" y="335"/>
                      </a:lnTo>
                      <a:lnTo>
                        <a:pt x="17" y="324"/>
                      </a:lnTo>
                      <a:lnTo>
                        <a:pt x="14" y="314"/>
                      </a:lnTo>
                      <a:lnTo>
                        <a:pt x="9" y="303"/>
                      </a:lnTo>
                      <a:lnTo>
                        <a:pt x="5" y="291"/>
                      </a:lnTo>
                      <a:lnTo>
                        <a:pt x="5" y="281"/>
                      </a:lnTo>
                      <a:lnTo>
                        <a:pt x="0" y="26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5" y="231"/>
                      </a:lnTo>
                      <a:lnTo>
                        <a:pt x="5" y="221"/>
                      </a:lnTo>
                      <a:lnTo>
                        <a:pt x="14" y="208"/>
                      </a:lnTo>
                      <a:lnTo>
                        <a:pt x="14" y="200"/>
                      </a:lnTo>
                      <a:lnTo>
                        <a:pt x="21" y="188"/>
                      </a:lnTo>
                      <a:lnTo>
                        <a:pt x="26" y="17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  <p:sp>
              <p:nvSpPr>
                <p:cNvPr id="312" name="Freeform 72"/>
                <p:cNvSpPr>
                  <a:spLocks noChangeAspect="1"/>
                </p:cNvSpPr>
                <p:nvPr/>
              </p:nvSpPr>
              <p:spPr bwMode="auto">
                <a:xfrm>
                  <a:off x="3692" y="3664"/>
                  <a:ext cx="45" cy="45"/>
                </a:xfrm>
                <a:custGeom>
                  <a:avLst/>
                  <a:gdLst>
                    <a:gd name="T0" fmla="*/ 0 w 90"/>
                    <a:gd name="T1" fmla="*/ 78 h 92"/>
                    <a:gd name="T2" fmla="*/ 5 w 90"/>
                    <a:gd name="T3" fmla="*/ 54 h 92"/>
                    <a:gd name="T4" fmla="*/ 19 w 90"/>
                    <a:gd name="T5" fmla="*/ 26 h 92"/>
                    <a:gd name="T6" fmla="*/ 43 w 90"/>
                    <a:gd name="T7" fmla="*/ 5 h 92"/>
                    <a:gd name="T8" fmla="*/ 61 w 90"/>
                    <a:gd name="T9" fmla="*/ 0 h 92"/>
                    <a:gd name="T10" fmla="*/ 90 w 90"/>
                    <a:gd name="T11" fmla="*/ 54 h 92"/>
                    <a:gd name="T12" fmla="*/ 78 w 90"/>
                    <a:gd name="T13" fmla="*/ 62 h 92"/>
                    <a:gd name="T14" fmla="*/ 68 w 90"/>
                    <a:gd name="T15" fmla="*/ 78 h 92"/>
                    <a:gd name="T16" fmla="*/ 68 w 90"/>
                    <a:gd name="T17" fmla="*/ 92 h 92"/>
                    <a:gd name="T18" fmla="*/ 0 w 90"/>
                    <a:gd name="T19" fmla="*/ 78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2"/>
                    <a:gd name="T32" fmla="*/ 90 w 90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2">
                      <a:moveTo>
                        <a:pt x="0" y="78"/>
                      </a:moveTo>
                      <a:lnTo>
                        <a:pt x="5" y="54"/>
                      </a:lnTo>
                      <a:lnTo>
                        <a:pt x="19" y="26"/>
                      </a:lnTo>
                      <a:lnTo>
                        <a:pt x="43" y="5"/>
                      </a:lnTo>
                      <a:lnTo>
                        <a:pt x="61" y="0"/>
                      </a:lnTo>
                      <a:lnTo>
                        <a:pt x="90" y="54"/>
                      </a:lnTo>
                      <a:lnTo>
                        <a:pt x="78" y="62"/>
                      </a:lnTo>
                      <a:lnTo>
                        <a:pt x="68" y="78"/>
                      </a:lnTo>
                      <a:lnTo>
                        <a:pt x="68" y="9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8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LI"/>
                </a:p>
              </p:txBody>
            </p:sp>
          </p:grpSp>
          <p:sp>
            <p:nvSpPr>
              <p:cNvPr id="310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912" y="2590"/>
                <a:ext cx="336" cy="101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>
                    <a:latin typeface="Comic Sans MS" pitchFamily="66" charset="0"/>
                  </a:rPr>
                  <a:t>H</a:t>
                </a:r>
                <a:r>
                  <a:rPr lang="en-US" sz="800" baseline="-25000">
                    <a:latin typeface="Comic Sans MS" pitchFamily="66" charset="0"/>
                  </a:rPr>
                  <a:t>2</a:t>
                </a:r>
                <a:r>
                  <a:rPr lang="en-US" sz="800">
                    <a:latin typeface="Comic Sans MS" pitchFamily="66" charset="0"/>
                  </a:rPr>
                  <a:t>O</a:t>
                </a:r>
              </a:p>
            </p:txBody>
          </p:sp>
        </p:grpSp>
        <p:grpSp>
          <p:nvGrpSpPr>
            <p:cNvPr id="298" name="Group 115"/>
            <p:cNvGrpSpPr>
              <a:grpSpLocks/>
            </p:cNvGrpSpPr>
            <p:nvPr/>
          </p:nvGrpSpPr>
          <p:grpSpPr bwMode="auto">
            <a:xfrm>
              <a:off x="2976" y="2496"/>
              <a:ext cx="343" cy="1411"/>
              <a:chOff x="2976" y="2496"/>
              <a:chExt cx="343" cy="1411"/>
            </a:xfrm>
          </p:grpSpPr>
          <p:grpSp>
            <p:nvGrpSpPr>
              <p:cNvPr id="299" name="Group 64"/>
              <p:cNvGrpSpPr>
                <a:grpSpLocks noChangeAspect="1"/>
              </p:cNvGrpSpPr>
              <p:nvPr/>
            </p:nvGrpSpPr>
            <p:grpSpPr bwMode="auto">
              <a:xfrm>
                <a:off x="2976" y="2496"/>
                <a:ext cx="343" cy="307"/>
                <a:chOff x="912" y="2448"/>
                <a:chExt cx="336" cy="336"/>
              </a:xfrm>
            </p:grpSpPr>
            <p:grpSp>
              <p:nvGrpSpPr>
                <p:cNvPr id="305" name="Group 65"/>
                <p:cNvGrpSpPr>
                  <a:grpSpLocks noChangeAspect="1"/>
                </p:cNvGrpSpPr>
                <p:nvPr/>
              </p:nvGrpSpPr>
              <p:grpSpPr bwMode="auto">
                <a:xfrm>
                  <a:off x="960" y="2448"/>
                  <a:ext cx="240" cy="336"/>
                  <a:chOff x="3675" y="3587"/>
                  <a:chExt cx="134" cy="202"/>
                </a:xfrm>
              </p:grpSpPr>
              <p:sp>
                <p:nvSpPr>
                  <p:cNvPr id="307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3675" y="3587"/>
                    <a:ext cx="134" cy="202"/>
                  </a:xfrm>
                  <a:custGeom>
                    <a:avLst/>
                    <a:gdLst>
                      <a:gd name="T0" fmla="*/ 26 w 267"/>
                      <a:gd name="T1" fmla="*/ 176 h 404"/>
                      <a:gd name="T2" fmla="*/ 135 w 267"/>
                      <a:gd name="T3" fmla="*/ 0 h 404"/>
                      <a:gd name="T4" fmla="*/ 243 w 267"/>
                      <a:gd name="T5" fmla="*/ 176 h 404"/>
                      <a:gd name="T6" fmla="*/ 246 w 267"/>
                      <a:gd name="T7" fmla="*/ 183 h 404"/>
                      <a:gd name="T8" fmla="*/ 255 w 267"/>
                      <a:gd name="T9" fmla="*/ 200 h 404"/>
                      <a:gd name="T10" fmla="*/ 258 w 267"/>
                      <a:gd name="T11" fmla="*/ 207 h 404"/>
                      <a:gd name="T12" fmla="*/ 264 w 267"/>
                      <a:gd name="T13" fmla="*/ 221 h 404"/>
                      <a:gd name="T14" fmla="*/ 264 w 267"/>
                      <a:gd name="T15" fmla="*/ 227 h 404"/>
                      <a:gd name="T16" fmla="*/ 267 w 267"/>
                      <a:gd name="T17" fmla="*/ 240 h 404"/>
                      <a:gd name="T18" fmla="*/ 267 w 267"/>
                      <a:gd name="T19" fmla="*/ 252 h 404"/>
                      <a:gd name="T20" fmla="*/ 267 w 267"/>
                      <a:gd name="T21" fmla="*/ 267 h 404"/>
                      <a:gd name="T22" fmla="*/ 267 w 267"/>
                      <a:gd name="T23" fmla="*/ 276 h 404"/>
                      <a:gd name="T24" fmla="*/ 264 w 267"/>
                      <a:gd name="T25" fmla="*/ 288 h 404"/>
                      <a:gd name="T26" fmla="*/ 264 w 267"/>
                      <a:gd name="T27" fmla="*/ 303 h 404"/>
                      <a:gd name="T28" fmla="*/ 255 w 267"/>
                      <a:gd name="T29" fmla="*/ 310 h 404"/>
                      <a:gd name="T30" fmla="*/ 252 w 267"/>
                      <a:gd name="T31" fmla="*/ 324 h 404"/>
                      <a:gd name="T32" fmla="*/ 246 w 267"/>
                      <a:gd name="T33" fmla="*/ 331 h 404"/>
                      <a:gd name="T34" fmla="*/ 243 w 267"/>
                      <a:gd name="T35" fmla="*/ 341 h 404"/>
                      <a:gd name="T36" fmla="*/ 234 w 267"/>
                      <a:gd name="T37" fmla="*/ 353 h 404"/>
                      <a:gd name="T38" fmla="*/ 227 w 267"/>
                      <a:gd name="T39" fmla="*/ 362 h 404"/>
                      <a:gd name="T40" fmla="*/ 217 w 267"/>
                      <a:gd name="T41" fmla="*/ 367 h 404"/>
                      <a:gd name="T42" fmla="*/ 212 w 267"/>
                      <a:gd name="T43" fmla="*/ 374 h 404"/>
                      <a:gd name="T44" fmla="*/ 199 w 267"/>
                      <a:gd name="T45" fmla="*/ 381 h 404"/>
                      <a:gd name="T46" fmla="*/ 191 w 267"/>
                      <a:gd name="T47" fmla="*/ 385 h 404"/>
                      <a:gd name="T48" fmla="*/ 179 w 267"/>
                      <a:gd name="T49" fmla="*/ 393 h 404"/>
                      <a:gd name="T50" fmla="*/ 166 w 267"/>
                      <a:gd name="T51" fmla="*/ 397 h 404"/>
                      <a:gd name="T52" fmla="*/ 161 w 267"/>
                      <a:gd name="T53" fmla="*/ 397 h 404"/>
                      <a:gd name="T54" fmla="*/ 149 w 267"/>
                      <a:gd name="T55" fmla="*/ 402 h 404"/>
                      <a:gd name="T56" fmla="*/ 140 w 267"/>
                      <a:gd name="T57" fmla="*/ 404 h 404"/>
                      <a:gd name="T58" fmla="*/ 123 w 267"/>
                      <a:gd name="T59" fmla="*/ 402 h 404"/>
                      <a:gd name="T60" fmla="*/ 116 w 267"/>
                      <a:gd name="T61" fmla="*/ 402 h 404"/>
                      <a:gd name="T62" fmla="*/ 106 w 267"/>
                      <a:gd name="T63" fmla="*/ 397 h 404"/>
                      <a:gd name="T64" fmla="*/ 94 w 267"/>
                      <a:gd name="T65" fmla="*/ 393 h 404"/>
                      <a:gd name="T66" fmla="*/ 81 w 267"/>
                      <a:gd name="T67" fmla="*/ 390 h 404"/>
                      <a:gd name="T68" fmla="*/ 73 w 267"/>
                      <a:gd name="T69" fmla="*/ 385 h 404"/>
                      <a:gd name="T70" fmla="*/ 61 w 267"/>
                      <a:gd name="T71" fmla="*/ 378 h 404"/>
                      <a:gd name="T72" fmla="*/ 52 w 267"/>
                      <a:gd name="T73" fmla="*/ 371 h 404"/>
                      <a:gd name="T74" fmla="*/ 50 w 267"/>
                      <a:gd name="T75" fmla="*/ 362 h 404"/>
                      <a:gd name="T76" fmla="*/ 38 w 267"/>
                      <a:gd name="T77" fmla="*/ 353 h 404"/>
                      <a:gd name="T78" fmla="*/ 29 w 267"/>
                      <a:gd name="T79" fmla="*/ 347 h 404"/>
                      <a:gd name="T80" fmla="*/ 26 w 267"/>
                      <a:gd name="T81" fmla="*/ 335 h 404"/>
                      <a:gd name="T82" fmla="*/ 17 w 267"/>
                      <a:gd name="T83" fmla="*/ 324 h 404"/>
                      <a:gd name="T84" fmla="*/ 14 w 267"/>
                      <a:gd name="T85" fmla="*/ 314 h 404"/>
                      <a:gd name="T86" fmla="*/ 9 w 267"/>
                      <a:gd name="T87" fmla="*/ 303 h 404"/>
                      <a:gd name="T88" fmla="*/ 5 w 267"/>
                      <a:gd name="T89" fmla="*/ 291 h 404"/>
                      <a:gd name="T90" fmla="*/ 5 w 267"/>
                      <a:gd name="T91" fmla="*/ 281 h 404"/>
                      <a:gd name="T92" fmla="*/ 0 w 267"/>
                      <a:gd name="T93" fmla="*/ 267 h 404"/>
                      <a:gd name="T94" fmla="*/ 0 w 267"/>
                      <a:gd name="T95" fmla="*/ 252 h 404"/>
                      <a:gd name="T96" fmla="*/ 0 w 267"/>
                      <a:gd name="T97" fmla="*/ 245 h 404"/>
                      <a:gd name="T98" fmla="*/ 5 w 267"/>
                      <a:gd name="T99" fmla="*/ 231 h 404"/>
                      <a:gd name="T100" fmla="*/ 5 w 267"/>
                      <a:gd name="T101" fmla="*/ 221 h 404"/>
                      <a:gd name="T102" fmla="*/ 14 w 267"/>
                      <a:gd name="T103" fmla="*/ 208 h 404"/>
                      <a:gd name="T104" fmla="*/ 14 w 267"/>
                      <a:gd name="T105" fmla="*/ 200 h 404"/>
                      <a:gd name="T106" fmla="*/ 21 w 267"/>
                      <a:gd name="T107" fmla="*/ 188 h 404"/>
                      <a:gd name="T108" fmla="*/ 26 w 267"/>
                      <a:gd name="T109" fmla="*/ 176 h 40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267"/>
                      <a:gd name="T166" fmla="*/ 0 h 404"/>
                      <a:gd name="T167" fmla="*/ 267 w 267"/>
                      <a:gd name="T168" fmla="*/ 404 h 40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267" h="404">
                        <a:moveTo>
                          <a:pt x="26" y="176"/>
                        </a:moveTo>
                        <a:lnTo>
                          <a:pt x="135" y="0"/>
                        </a:lnTo>
                        <a:lnTo>
                          <a:pt x="243" y="176"/>
                        </a:lnTo>
                        <a:lnTo>
                          <a:pt x="246" y="183"/>
                        </a:lnTo>
                        <a:lnTo>
                          <a:pt x="255" y="200"/>
                        </a:lnTo>
                        <a:lnTo>
                          <a:pt x="258" y="207"/>
                        </a:lnTo>
                        <a:lnTo>
                          <a:pt x="264" y="221"/>
                        </a:lnTo>
                        <a:lnTo>
                          <a:pt x="264" y="227"/>
                        </a:lnTo>
                        <a:lnTo>
                          <a:pt x="267" y="240"/>
                        </a:lnTo>
                        <a:lnTo>
                          <a:pt x="267" y="252"/>
                        </a:lnTo>
                        <a:lnTo>
                          <a:pt x="267" y="267"/>
                        </a:lnTo>
                        <a:lnTo>
                          <a:pt x="267" y="276"/>
                        </a:lnTo>
                        <a:lnTo>
                          <a:pt x="264" y="288"/>
                        </a:lnTo>
                        <a:lnTo>
                          <a:pt x="264" y="303"/>
                        </a:lnTo>
                        <a:lnTo>
                          <a:pt x="255" y="310"/>
                        </a:lnTo>
                        <a:lnTo>
                          <a:pt x="252" y="324"/>
                        </a:lnTo>
                        <a:lnTo>
                          <a:pt x="246" y="331"/>
                        </a:lnTo>
                        <a:lnTo>
                          <a:pt x="243" y="341"/>
                        </a:lnTo>
                        <a:lnTo>
                          <a:pt x="234" y="353"/>
                        </a:lnTo>
                        <a:lnTo>
                          <a:pt x="227" y="362"/>
                        </a:lnTo>
                        <a:lnTo>
                          <a:pt x="217" y="367"/>
                        </a:lnTo>
                        <a:lnTo>
                          <a:pt x="212" y="374"/>
                        </a:lnTo>
                        <a:lnTo>
                          <a:pt x="199" y="381"/>
                        </a:lnTo>
                        <a:lnTo>
                          <a:pt x="191" y="385"/>
                        </a:lnTo>
                        <a:lnTo>
                          <a:pt x="179" y="393"/>
                        </a:lnTo>
                        <a:lnTo>
                          <a:pt x="166" y="397"/>
                        </a:lnTo>
                        <a:lnTo>
                          <a:pt x="161" y="397"/>
                        </a:lnTo>
                        <a:lnTo>
                          <a:pt x="149" y="402"/>
                        </a:lnTo>
                        <a:lnTo>
                          <a:pt x="140" y="404"/>
                        </a:lnTo>
                        <a:lnTo>
                          <a:pt x="123" y="402"/>
                        </a:lnTo>
                        <a:lnTo>
                          <a:pt x="116" y="402"/>
                        </a:lnTo>
                        <a:lnTo>
                          <a:pt x="106" y="397"/>
                        </a:lnTo>
                        <a:lnTo>
                          <a:pt x="94" y="393"/>
                        </a:lnTo>
                        <a:lnTo>
                          <a:pt x="81" y="390"/>
                        </a:lnTo>
                        <a:lnTo>
                          <a:pt x="73" y="385"/>
                        </a:lnTo>
                        <a:lnTo>
                          <a:pt x="61" y="378"/>
                        </a:lnTo>
                        <a:lnTo>
                          <a:pt x="52" y="371"/>
                        </a:lnTo>
                        <a:lnTo>
                          <a:pt x="50" y="362"/>
                        </a:lnTo>
                        <a:lnTo>
                          <a:pt x="38" y="353"/>
                        </a:lnTo>
                        <a:lnTo>
                          <a:pt x="29" y="347"/>
                        </a:lnTo>
                        <a:lnTo>
                          <a:pt x="26" y="335"/>
                        </a:lnTo>
                        <a:lnTo>
                          <a:pt x="17" y="324"/>
                        </a:lnTo>
                        <a:lnTo>
                          <a:pt x="14" y="314"/>
                        </a:lnTo>
                        <a:lnTo>
                          <a:pt x="9" y="303"/>
                        </a:lnTo>
                        <a:lnTo>
                          <a:pt x="5" y="291"/>
                        </a:lnTo>
                        <a:lnTo>
                          <a:pt x="5" y="281"/>
                        </a:lnTo>
                        <a:lnTo>
                          <a:pt x="0" y="267"/>
                        </a:lnTo>
                        <a:lnTo>
                          <a:pt x="0" y="252"/>
                        </a:lnTo>
                        <a:lnTo>
                          <a:pt x="0" y="245"/>
                        </a:lnTo>
                        <a:lnTo>
                          <a:pt x="5" y="231"/>
                        </a:lnTo>
                        <a:lnTo>
                          <a:pt x="5" y="221"/>
                        </a:lnTo>
                        <a:lnTo>
                          <a:pt x="14" y="208"/>
                        </a:lnTo>
                        <a:lnTo>
                          <a:pt x="14" y="200"/>
                        </a:lnTo>
                        <a:lnTo>
                          <a:pt x="21" y="188"/>
                        </a:lnTo>
                        <a:lnTo>
                          <a:pt x="26" y="17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LI"/>
                  </a:p>
                </p:txBody>
              </p:sp>
              <p:sp>
                <p:nvSpPr>
                  <p:cNvPr id="308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3692" y="3664"/>
                    <a:ext cx="45" cy="45"/>
                  </a:xfrm>
                  <a:custGeom>
                    <a:avLst/>
                    <a:gdLst>
                      <a:gd name="T0" fmla="*/ 0 w 90"/>
                      <a:gd name="T1" fmla="*/ 78 h 92"/>
                      <a:gd name="T2" fmla="*/ 5 w 90"/>
                      <a:gd name="T3" fmla="*/ 54 h 92"/>
                      <a:gd name="T4" fmla="*/ 19 w 90"/>
                      <a:gd name="T5" fmla="*/ 26 h 92"/>
                      <a:gd name="T6" fmla="*/ 43 w 90"/>
                      <a:gd name="T7" fmla="*/ 5 h 92"/>
                      <a:gd name="T8" fmla="*/ 61 w 90"/>
                      <a:gd name="T9" fmla="*/ 0 h 92"/>
                      <a:gd name="T10" fmla="*/ 90 w 90"/>
                      <a:gd name="T11" fmla="*/ 54 h 92"/>
                      <a:gd name="T12" fmla="*/ 78 w 90"/>
                      <a:gd name="T13" fmla="*/ 62 h 92"/>
                      <a:gd name="T14" fmla="*/ 68 w 90"/>
                      <a:gd name="T15" fmla="*/ 78 h 92"/>
                      <a:gd name="T16" fmla="*/ 68 w 90"/>
                      <a:gd name="T17" fmla="*/ 92 h 92"/>
                      <a:gd name="T18" fmla="*/ 0 w 90"/>
                      <a:gd name="T19" fmla="*/ 78 h 9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2"/>
                      <a:gd name="T32" fmla="*/ 90 w 90"/>
                      <a:gd name="T33" fmla="*/ 92 h 9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2">
                        <a:moveTo>
                          <a:pt x="0" y="78"/>
                        </a:moveTo>
                        <a:lnTo>
                          <a:pt x="5" y="54"/>
                        </a:lnTo>
                        <a:lnTo>
                          <a:pt x="19" y="26"/>
                        </a:lnTo>
                        <a:lnTo>
                          <a:pt x="43" y="5"/>
                        </a:lnTo>
                        <a:lnTo>
                          <a:pt x="61" y="0"/>
                        </a:lnTo>
                        <a:lnTo>
                          <a:pt x="90" y="54"/>
                        </a:lnTo>
                        <a:lnTo>
                          <a:pt x="78" y="62"/>
                        </a:lnTo>
                        <a:lnTo>
                          <a:pt x="68" y="78"/>
                        </a:lnTo>
                        <a:lnTo>
                          <a:pt x="68" y="92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LI"/>
                  </a:p>
                </p:txBody>
              </p:sp>
            </p:grpSp>
            <p:sp>
              <p:nvSpPr>
                <p:cNvPr id="306" name="Text Box 6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12" y="2591"/>
                  <a:ext cx="336" cy="148"/>
                </a:xfrm>
                <a:prstGeom prst="rect">
                  <a:avLst/>
                </a:prstGeom>
                <a:noFill/>
                <a:ln w="38100" cmpd="dbl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800" b="1">
                      <a:latin typeface="Comic Sans MS" pitchFamily="66" charset="0"/>
                    </a:rPr>
                    <a:t>H</a:t>
                  </a:r>
                  <a:r>
                    <a:rPr lang="en-US" sz="800" b="1" baseline="-25000">
                      <a:latin typeface="Comic Sans MS" pitchFamily="66" charset="0"/>
                    </a:rPr>
                    <a:t>2</a:t>
                  </a:r>
                  <a:r>
                    <a:rPr lang="en-US" sz="800" b="1">
                      <a:latin typeface="Comic Sans MS" pitchFamily="66" charset="0"/>
                    </a:rPr>
                    <a:t>O</a:t>
                  </a:r>
                </a:p>
              </p:txBody>
            </p:sp>
          </p:grpSp>
          <p:grpSp>
            <p:nvGrpSpPr>
              <p:cNvPr id="300" name="Group 107"/>
              <p:cNvGrpSpPr>
                <a:grpSpLocks noChangeAspect="1"/>
              </p:cNvGrpSpPr>
              <p:nvPr/>
            </p:nvGrpSpPr>
            <p:grpSpPr bwMode="auto">
              <a:xfrm>
                <a:off x="2976" y="3264"/>
                <a:ext cx="343" cy="643"/>
                <a:chOff x="912" y="2448"/>
                <a:chExt cx="336" cy="336"/>
              </a:xfrm>
            </p:grpSpPr>
            <p:grpSp>
              <p:nvGrpSpPr>
                <p:cNvPr id="301" name="Group 108"/>
                <p:cNvGrpSpPr>
                  <a:grpSpLocks noChangeAspect="1"/>
                </p:cNvGrpSpPr>
                <p:nvPr/>
              </p:nvGrpSpPr>
              <p:grpSpPr bwMode="auto">
                <a:xfrm>
                  <a:off x="960" y="2448"/>
                  <a:ext cx="240" cy="336"/>
                  <a:chOff x="3675" y="3587"/>
                  <a:chExt cx="134" cy="202"/>
                </a:xfrm>
              </p:grpSpPr>
              <p:sp>
                <p:nvSpPr>
                  <p:cNvPr id="303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3675" y="3587"/>
                    <a:ext cx="134" cy="202"/>
                  </a:xfrm>
                  <a:custGeom>
                    <a:avLst/>
                    <a:gdLst>
                      <a:gd name="T0" fmla="*/ 26 w 267"/>
                      <a:gd name="T1" fmla="*/ 176 h 404"/>
                      <a:gd name="T2" fmla="*/ 135 w 267"/>
                      <a:gd name="T3" fmla="*/ 0 h 404"/>
                      <a:gd name="T4" fmla="*/ 243 w 267"/>
                      <a:gd name="T5" fmla="*/ 176 h 404"/>
                      <a:gd name="T6" fmla="*/ 246 w 267"/>
                      <a:gd name="T7" fmla="*/ 183 h 404"/>
                      <a:gd name="T8" fmla="*/ 255 w 267"/>
                      <a:gd name="T9" fmla="*/ 200 h 404"/>
                      <a:gd name="T10" fmla="*/ 258 w 267"/>
                      <a:gd name="T11" fmla="*/ 207 h 404"/>
                      <a:gd name="T12" fmla="*/ 264 w 267"/>
                      <a:gd name="T13" fmla="*/ 221 h 404"/>
                      <a:gd name="T14" fmla="*/ 264 w 267"/>
                      <a:gd name="T15" fmla="*/ 227 h 404"/>
                      <a:gd name="T16" fmla="*/ 267 w 267"/>
                      <a:gd name="T17" fmla="*/ 240 h 404"/>
                      <a:gd name="T18" fmla="*/ 267 w 267"/>
                      <a:gd name="T19" fmla="*/ 252 h 404"/>
                      <a:gd name="T20" fmla="*/ 267 w 267"/>
                      <a:gd name="T21" fmla="*/ 267 h 404"/>
                      <a:gd name="T22" fmla="*/ 267 w 267"/>
                      <a:gd name="T23" fmla="*/ 276 h 404"/>
                      <a:gd name="T24" fmla="*/ 264 w 267"/>
                      <a:gd name="T25" fmla="*/ 288 h 404"/>
                      <a:gd name="T26" fmla="*/ 264 w 267"/>
                      <a:gd name="T27" fmla="*/ 303 h 404"/>
                      <a:gd name="T28" fmla="*/ 255 w 267"/>
                      <a:gd name="T29" fmla="*/ 310 h 404"/>
                      <a:gd name="T30" fmla="*/ 252 w 267"/>
                      <a:gd name="T31" fmla="*/ 324 h 404"/>
                      <a:gd name="T32" fmla="*/ 246 w 267"/>
                      <a:gd name="T33" fmla="*/ 331 h 404"/>
                      <a:gd name="T34" fmla="*/ 243 w 267"/>
                      <a:gd name="T35" fmla="*/ 341 h 404"/>
                      <a:gd name="T36" fmla="*/ 234 w 267"/>
                      <a:gd name="T37" fmla="*/ 353 h 404"/>
                      <a:gd name="T38" fmla="*/ 227 w 267"/>
                      <a:gd name="T39" fmla="*/ 362 h 404"/>
                      <a:gd name="T40" fmla="*/ 217 w 267"/>
                      <a:gd name="T41" fmla="*/ 367 h 404"/>
                      <a:gd name="T42" fmla="*/ 212 w 267"/>
                      <a:gd name="T43" fmla="*/ 374 h 404"/>
                      <a:gd name="T44" fmla="*/ 199 w 267"/>
                      <a:gd name="T45" fmla="*/ 381 h 404"/>
                      <a:gd name="T46" fmla="*/ 191 w 267"/>
                      <a:gd name="T47" fmla="*/ 385 h 404"/>
                      <a:gd name="T48" fmla="*/ 179 w 267"/>
                      <a:gd name="T49" fmla="*/ 393 h 404"/>
                      <a:gd name="T50" fmla="*/ 166 w 267"/>
                      <a:gd name="T51" fmla="*/ 397 h 404"/>
                      <a:gd name="T52" fmla="*/ 161 w 267"/>
                      <a:gd name="T53" fmla="*/ 397 h 404"/>
                      <a:gd name="T54" fmla="*/ 149 w 267"/>
                      <a:gd name="T55" fmla="*/ 402 h 404"/>
                      <a:gd name="T56" fmla="*/ 140 w 267"/>
                      <a:gd name="T57" fmla="*/ 404 h 404"/>
                      <a:gd name="T58" fmla="*/ 123 w 267"/>
                      <a:gd name="T59" fmla="*/ 402 h 404"/>
                      <a:gd name="T60" fmla="*/ 116 w 267"/>
                      <a:gd name="T61" fmla="*/ 402 h 404"/>
                      <a:gd name="T62" fmla="*/ 106 w 267"/>
                      <a:gd name="T63" fmla="*/ 397 h 404"/>
                      <a:gd name="T64" fmla="*/ 94 w 267"/>
                      <a:gd name="T65" fmla="*/ 393 h 404"/>
                      <a:gd name="T66" fmla="*/ 81 w 267"/>
                      <a:gd name="T67" fmla="*/ 390 h 404"/>
                      <a:gd name="T68" fmla="*/ 73 w 267"/>
                      <a:gd name="T69" fmla="*/ 385 h 404"/>
                      <a:gd name="T70" fmla="*/ 61 w 267"/>
                      <a:gd name="T71" fmla="*/ 378 h 404"/>
                      <a:gd name="T72" fmla="*/ 52 w 267"/>
                      <a:gd name="T73" fmla="*/ 371 h 404"/>
                      <a:gd name="T74" fmla="*/ 50 w 267"/>
                      <a:gd name="T75" fmla="*/ 362 h 404"/>
                      <a:gd name="T76" fmla="*/ 38 w 267"/>
                      <a:gd name="T77" fmla="*/ 353 h 404"/>
                      <a:gd name="T78" fmla="*/ 29 w 267"/>
                      <a:gd name="T79" fmla="*/ 347 h 404"/>
                      <a:gd name="T80" fmla="*/ 26 w 267"/>
                      <a:gd name="T81" fmla="*/ 335 h 404"/>
                      <a:gd name="T82" fmla="*/ 17 w 267"/>
                      <a:gd name="T83" fmla="*/ 324 h 404"/>
                      <a:gd name="T84" fmla="*/ 14 w 267"/>
                      <a:gd name="T85" fmla="*/ 314 h 404"/>
                      <a:gd name="T86" fmla="*/ 9 w 267"/>
                      <a:gd name="T87" fmla="*/ 303 h 404"/>
                      <a:gd name="T88" fmla="*/ 5 w 267"/>
                      <a:gd name="T89" fmla="*/ 291 h 404"/>
                      <a:gd name="T90" fmla="*/ 5 w 267"/>
                      <a:gd name="T91" fmla="*/ 281 h 404"/>
                      <a:gd name="T92" fmla="*/ 0 w 267"/>
                      <a:gd name="T93" fmla="*/ 267 h 404"/>
                      <a:gd name="T94" fmla="*/ 0 w 267"/>
                      <a:gd name="T95" fmla="*/ 252 h 404"/>
                      <a:gd name="T96" fmla="*/ 0 w 267"/>
                      <a:gd name="T97" fmla="*/ 245 h 404"/>
                      <a:gd name="T98" fmla="*/ 5 w 267"/>
                      <a:gd name="T99" fmla="*/ 231 h 404"/>
                      <a:gd name="T100" fmla="*/ 5 w 267"/>
                      <a:gd name="T101" fmla="*/ 221 h 404"/>
                      <a:gd name="T102" fmla="*/ 14 w 267"/>
                      <a:gd name="T103" fmla="*/ 208 h 404"/>
                      <a:gd name="T104" fmla="*/ 14 w 267"/>
                      <a:gd name="T105" fmla="*/ 200 h 404"/>
                      <a:gd name="T106" fmla="*/ 21 w 267"/>
                      <a:gd name="T107" fmla="*/ 188 h 404"/>
                      <a:gd name="T108" fmla="*/ 26 w 267"/>
                      <a:gd name="T109" fmla="*/ 176 h 40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267"/>
                      <a:gd name="T166" fmla="*/ 0 h 404"/>
                      <a:gd name="T167" fmla="*/ 267 w 267"/>
                      <a:gd name="T168" fmla="*/ 404 h 40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267" h="404">
                        <a:moveTo>
                          <a:pt x="26" y="176"/>
                        </a:moveTo>
                        <a:lnTo>
                          <a:pt x="135" y="0"/>
                        </a:lnTo>
                        <a:lnTo>
                          <a:pt x="243" y="176"/>
                        </a:lnTo>
                        <a:lnTo>
                          <a:pt x="246" y="183"/>
                        </a:lnTo>
                        <a:lnTo>
                          <a:pt x="255" y="200"/>
                        </a:lnTo>
                        <a:lnTo>
                          <a:pt x="258" y="207"/>
                        </a:lnTo>
                        <a:lnTo>
                          <a:pt x="264" y="221"/>
                        </a:lnTo>
                        <a:lnTo>
                          <a:pt x="264" y="227"/>
                        </a:lnTo>
                        <a:lnTo>
                          <a:pt x="267" y="240"/>
                        </a:lnTo>
                        <a:lnTo>
                          <a:pt x="267" y="252"/>
                        </a:lnTo>
                        <a:lnTo>
                          <a:pt x="267" y="267"/>
                        </a:lnTo>
                        <a:lnTo>
                          <a:pt x="267" y="276"/>
                        </a:lnTo>
                        <a:lnTo>
                          <a:pt x="264" y="288"/>
                        </a:lnTo>
                        <a:lnTo>
                          <a:pt x="264" y="303"/>
                        </a:lnTo>
                        <a:lnTo>
                          <a:pt x="255" y="310"/>
                        </a:lnTo>
                        <a:lnTo>
                          <a:pt x="252" y="324"/>
                        </a:lnTo>
                        <a:lnTo>
                          <a:pt x="246" y="331"/>
                        </a:lnTo>
                        <a:lnTo>
                          <a:pt x="243" y="341"/>
                        </a:lnTo>
                        <a:lnTo>
                          <a:pt x="234" y="353"/>
                        </a:lnTo>
                        <a:lnTo>
                          <a:pt x="227" y="362"/>
                        </a:lnTo>
                        <a:lnTo>
                          <a:pt x="217" y="367"/>
                        </a:lnTo>
                        <a:lnTo>
                          <a:pt x="212" y="374"/>
                        </a:lnTo>
                        <a:lnTo>
                          <a:pt x="199" y="381"/>
                        </a:lnTo>
                        <a:lnTo>
                          <a:pt x="191" y="385"/>
                        </a:lnTo>
                        <a:lnTo>
                          <a:pt x="179" y="393"/>
                        </a:lnTo>
                        <a:lnTo>
                          <a:pt x="166" y="397"/>
                        </a:lnTo>
                        <a:lnTo>
                          <a:pt x="161" y="397"/>
                        </a:lnTo>
                        <a:lnTo>
                          <a:pt x="149" y="402"/>
                        </a:lnTo>
                        <a:lnTo>
                          <a:pt x="140" y="404"/>
                        </a:lnTo>
                        <a:lnTo>
                          <a:pt x="123" y="402"/>
                        </a:lnTo>
                        <a:lnTo>
                          <a:pt x="116" y="402"/>
                        </a:lnTo>
                        <a:lnTo>
                          <a:pt x="106" y="397"/>
                        </a:lnTo>
                        <a:lnTo>
                          <a:pt x="94" y="393"/>
                        </a:lnTo>
                        <a:lnTo>
                          <a:pt x="81" y="390"/>
                        </a:lnTo>
                        <a:lnTo>
                          <a:pt x="73" y="385"/>
                        </a:lnTo>
                        <a:lnTo>
                          <a:pt x="61" y="378"/>
                        </a:lnTo>
                        <a:lnTo>
                          <a:pt x="52" y="371"/>
                        </a:lnTo>
                        <a:lnTo>
                          <a:pt x="50" y="362"/>
                        </a:lnTo>
                        <a:lnTo>
                          <a:pt x="38" y="353"/>
                        </a:lnTo>
                        <a:lnTo>
                          <a:pt x="29" y="347"/>
                        </a:lnTo>
                        <a:lnTo>
                          <a:pt x="26" y="335"/>
                        </a:lnTo>
                        <a:lnTo>
                          <a:pt x="17" y="324"/>
                        </a:lnTo>
                        <a:lnTo>
                          <a:pt x="14" y="314"/>
                        </a:lnTo>
                        <a:lnTo>
                          <a:pt x="9" y="303"/>
                        </a:lnTo>
                        <a:lnTo>
                          <a:pt x="5" y="291"/>
                        </a:lnTo>
                        <a:lnTo>
                          <a:pt x="5" y="281"/>
                        </a:lnTo>
                        <a:lnTo>
                          <a:pt x="0" y="267"/>
                        </a:lnTo>
                        <a:lnTo>
                          <a:pt x="0" y="252"/>
                        </a:lnTo>
                        <a:lnTo>
                          <a:pt x="0" y="245"/>
                        </a:lnTo>
                        <a:lnTo>
                          <a:pt x="5" y="231"/>
                        </a:lnTo>
                        <a:lnTo>
                          <a:pt x="5" y="221"/>
                        </a:lnTo>
                        <a:lnTo>
                          <a:pt x="14" y="208"/>
                        </a:lnTo>
                        <a:lnTo>
                          <a:pt x="14" y="200"/>
                        </a:lnTo>
                        <a:lnTo>
                          <a:pt x="21" y="188"/>
                        </a:lnTo>
                        <a:lnTo>
                          <a:pt x="26" y="17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LI"/>
                  </a:p>
                </p:txBody>
              </p:sp>
              <p:sp>
                <p:nvSpPr>
                  <p:cNvPr id="304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3692" y="3664"/>
                    <a:ext cx="45" cy="45"/>
                  </a:xfrm>
                  <a:custGeom>
                    <a:avLst/>
                    <a:gdLst>
                      <a:gd name="T0" fmla="*/ 0 w 90"/>
                      <a:gd name="T1" fmla="*/ 78 h 92"/>
                      <a:gd name="T2" fmla="*/ 5 w 90"/>
                      <a:gd name="T3" fmla="*/ 54 h 92"/>
                      <a:gd name="T4" fmla="*/ 19 w 90"/>
                      <a:gd name="T5" fmla="*/ 26 h 92"/>
                      <a:gd name="T6" fmla="*/ 43 w 90"/>
                      <a:gd name="T7" fmla="*/ 5 h 92"/>
                      <a:gd name="T8" fmla="*/ 61 w 90"/>
                      <a:gd name="T9" fmla="*/ 0 h 92"/>
                      <a:gd name="T10" fmla="*/ 90 w 90"/>
                      <a:gd name="T11" fmla="*/ 54 h 92"/>
                      <a:gd name="T12" fmla="*/ 78 w 90"/>
                      <a:gd name="T13" fmla="*/ 62 h 92"/>
                      <a:gd name="T14" fmla="*/ 68 w 90"/>
                      <a:gd name="T15" fmla="*/ 78 h 92"/>
                      <a:gd name="T16" fmla="*/ 68 w 90"/>
                      <a:gd name="T17" fmla="*/ 92 h 92"/>
                      <a:gd name="T18" fmla="*/ 0 w 90"/>
                      <a:gd name="T19" fmla="*/ 78 h 9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2"/>
                      <a:gd name="T32" fmla="*/ 90 w 90"/>
                      <a:gd name="T33" fmla="*/ 92 h 9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2">
                        <a:moveTo>
                          <a:pt x="0" y="78"/>
                        </a:moveTo>
                        <a:lnTo>
                          <a:pt x="5" y="54"/>
                        </a:lnTo>
                        <a:lnTo>
                          <a:pt x="19" y="26"/>
                        </a:lnTo>
                        <a:lnTo>
                          <a:pt x="43" y="5"/>
                        </a:lnTo>
                        <a:lnTo>
                          <a:pt x="61" y="0"/>
                        </a:lnTo>
                        <a:lnTo>
                          <a:pt x="90" y="54"/>
                        </a:lnTo>
                        <a:lnTo>
                          <a:pt x="78" y="62"/>
                        </a:lnTo>
                        <a:lnTo>
                          <a:pt x="68" y="78"/>
                        </a:lnTo>
                        <a:lnTo>
                          <a:pt x="68" y="92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LI"/>
                  </a:p>
                </p:txBody>
              </p:sp>
            </p:grpSp>
            <p:sp>
              <p:nvSpPr>
                <p:cNvPr id="302" name="Text Box 1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12" y="2590"/>
                  <a:ext cx="336" cy="71"/>
                </a:xfrm>
                <a:prstGeom prst="rect">
                  <a:avLst/>
                </a:prstGeom>
                <a:noFill/>
                <a:ln w="38100" cmpd="dbl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800">
                      <a:latin typeface="Comic Sans MS" pitchFamily="66" charset="0"/>
                    </a:rPr>
                    <a:t>H</a:t>
                  </a:r>
                  <a:r>
                    <a:rPr lang="en-US" sz="800" baseline="-25000">
                      <a:latin typeface="Comic Sans MS" pitchFamily="66" charset="0"/>
                    </a:rPr>
                    <a:t>2</a:t>
                  </a:r>
                  <a:r>
                    <a:rPr lang="en-US" sz="800">
                      <a:latin typeface="Comic Sans MS" pitchFamily="66" charset="0"/>
                    </a:rPr>
                    <a:t>O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7E91-4725-4B7E-8F17-37F238B7574B}" type="slidenum">
              <a:rPr lang="es-ES"/>
              <a:pPr/>
              <a:t>3</a:t>
            </a:fld>
            <a:endParaRPr lang="es-E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8884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Es un </a:t>
            </a:r>
            <a:r>
              <a:rPr lang="es-ES" b="1" dirty="0">
                <a:solidFill>
                  <a:srgbClr val="FFFF00"/>
                </a:solidFill>
              </a:rPr>
              <a:t>recurso </a:t>
            </a:r>
            <a:r>
              <a:rPr lang="es-ES" b="1" dirty="0" smtClean="0">
                <a:solidFill>
                  <a:srgbClr val="FFFF00"/>
                </a:solidFill>
              </a:rPr>
              <a:t>muy </a:t>
            </a:r>
            <a:r>
              <a:rPr lang="es-ES" b="1" dirty="0">
                <a:solidFill>
                  <a:srgbClr val="FFFF00"/>
                </a:solidFill>
              </a:rPr>
              <a:t>abundante.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Existe un material para cada uso. Adaptabilidad.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Se destaca por su belleza decorativa. 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Presenta durabilidad y </a:t>
            </a:r>
            <a:r>
              <a:rPr lang="es-ES" b="1" dirty="0" err="1" smtClean="0">
                <a:solidFill>
                  <a:srgbClr val="FFFF00"/>
                </a:solidFill>
              </a:rPr>
              <a:t>trabajabilidad</a:t>
            </a:r>
            <a:r>
              <a:rPr lang="es-ES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Aislante eléctrico, térmico y acústico.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Alta resistencia.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Bajo costo.</a:t>
            </a:r>
          </a:p>
          <a:p>
            <a:r>
              <a:rPr lang="es-ES" b="1" dirty="0" smtClean="0">
                <a:solidFill>
                  <a:srgbClr val="FFFF00"/>
                </a:solidFill>
              </a:rPr>
              <a:t>Ecológico, Renovable y con balance de carbono positivo.</a:t>
            </a: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99592" y="332656"/>
            <a:ext cx="727280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Importancia y Ventajas del Uso de la Madera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1288" y="4979988"/>
            <a:ext cx="6592894" cy="1709737"/>
            <a:chOff x="89" y="3137"/>
            <a:chExt cx="4153" cy="1077"/>
          </a:xfrm>
        </p:grpSpPr>
        <p:sp>
          <p:nvSpPr>
            <p:cNvPr id="7208" name="Rectangle 4"/>
            <p:cNvSpPr>
              <a:spLocks noChangeArrowheads="1"/>
            </p:cNvSpPr>
            <p:nvPr/>
          </p:nvSpPr>
          <p:spPr bwMode="auto">
            <a:xfrm>
              <a:off x="2120" y="3725"/>
              <a:ext cx="420" cy="25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LI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9" y="3137"/>
              <a:ext cx="4153" cy="1077"/>
              <a:chOff x="89" y="3137"/>
              <a:chExt cx="4153" cy="1077"/>
            </a:xfrm>
          </p:grpSpPr>
          <p:pic>
            <p:nvPicPr>
              <p:cNvPr id="7210" name="Picture 6" descr="Kiln after drying stack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230" t="15959" b="7761"/>
              <a:stretch>
                <a:fillRect/>
              </a:stretch>
            </p:blipFill>
            <p:spPr bwMode="auto">
              <a:xfrm>
                <a:off x="89" y="3389"/>
                <a:ext cx="1471" cy="82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7211" name="Rectangle 7"/>
              <p:cNvSpPr>
                <a:spLocks noChangeArrowheads="1"/>
              </p:cNvSpPr>
              <p:nvPr/>
            </p:nvSpPr>
            <p:spPr bwMode="auto">
              <a:xfrm>
                <a:off x="2803" y="3137"/>
                <a:ext cx="472" cy="881"/>
              </a:xfrm>
              <a:prstGeom prst="rect">
                <a:avLst/>
              </a:prstGeom>
              <a:noFill/>
              <a:ln w="126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17416" name="Rectangle 8"/>
              <p:cNvSpPr>
                <a:spLocks noChangeArrowheads="1"/>
              </p:cNvSpPr>
              <p:nvPr/>
            </p:nvSpPr>
            <p:spPr bwMode="auto">
              <a:xfrm>
                <a:off x="2795" y="3873"/>
                <a:ext cx="480" cy="152"/>
              </a:xfrm>
              <a:prstGeom prst="rect">
                <a:avLst/>
              </a:prstGeom>
              <a:gradFill rotWithShape="0">
                <a:gsLst>
                  <a:gs pos="0">
                    <a:schemeClr val="accent2">
                      <a:gamma/>
                      <a:tint val="4000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LI">
                  <a:latin typeface="Arial" pitchFamily="34" charset="0"/>
                </a:endParaRPr>
              </a:p>
            </p:txBody>
          </p:sp>
          <p:sp>
            <p:nvSpPr>
              <p:cNvPr id="7213" name="Rectangle 9"/>
              <p:cNvSpPr>
                <a:spLocks noChangeArrowheads="1"/>
              </p:cNvSpPr>
              <p:nvPr/>
            </p:nvSpPr>
            <p:spPr bwMode="auto">
              <a:xfrm>
                <a:off x="3433" y="3251"/>
                <a:ext cx="809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AU" sz="2000" dirty="0" err="1" smtClean="0"/>
                  <a:t>Remoción</a:t>
                </a:r>
                <a:r>
                  <a:rPr lang="en-AU" sz="2000" dirty="0" smtClean="0"/>
                  <a:t> </a:t>
                </a:r>
              </a:p>
              <a:p>
                <a:pPr eaLnBrk="0" hangingPunct="0"/>
                <a:r>
                  <a:rPr lang="en-AU" sz="2000" dirty="0" smtClean="0"/>
                  <a:t>del </a:t>
                </a:r>
                <a:r>
                  <a:rPr lang="en-AU" sz="2000" dirty="0" err="1" smtClean="0"/>
                  <a:t>agua</a:t>
                </a:r>
                <a:r>
                  <a:rPr lang="en-AU" sz="2000" dirty="0" smtClean="0"/>
                  <a:t> </a:t>
                </a:r>
              </a:p>
              <a:p>
                <a:pPr eaLnBrk="0" hangingPunct="0"/>
                <a:r>
                  <a:rPr lang="en-AU" sz="2000" dirty="0" err="1" smtClean="0"/>
                  <a:t>ligada</a:t>
                </a:r>
                <a:endParaRPr lang="en-AU" sz="1400" dirty="0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912" y="3664"/>
                <a:ext cx="935" cy="487"/>
                <a:chOff x="920" y="3437"/>
                <a:chExt cx="935" cy="487"/>
              </a:xfrm>
            </p:grpSpPr>
            <p:sp>
              <p:nvSpPr>
                <p:cNvPr id="17419" name="Rectangle 11"/>
                <p:cNvSpPr>
                  <a:spLocks noChangeArrowheads="1"/>
                </p:cNvSpPr>
                <p:nvPr/>
              </p:nvSpPr>
              <p:spPr bwMode="auto">
                <a:xfrm>
                  <a:off x="920" y="3437"/>
                  <a:ext cx="935" cy="483"/>
                </a:xfrm>
                <a:prstGeom prst="rect">
                  <a:avLst/>
                </a:prstGeom>
                <a:solidFill>
                  <a:srgbClr val="FFFFCC"/>
                </a:solidFill>
                <a:ln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>
                  <a:outerShdw dist="107763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LI">
                    <a:latin typeface="Arial" pitchFamily="34" charset="0"/>
                  </a:endParaRPr>
                </a:p>
              </p:txBody>
            </p:sp>
            <p:sp>
              <p:nvSpPr>
                <p:cNvPr id="7220" name="Rectangle 12"/>
                <p:cNvSpPr>
                  <a:spLocks noChangeArrowheads="1"/>
                </p:cNvSpPr>
                <p:nvPr/>
              </p:nvSpPr>
              <p:spPr bwMode="auto">
                <a:xfrm>
                  <a:off x="1051" y="3478"/>
                  <a:ext cx="677" cy="446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algn="ctr" eaLnBrk="0" hangingPunct="0"/>
                  <a:r>
                    <a:rPr lang="en-AU" sz="2000" b="1" dirty="0" smtClean="0">
                      <a:solidFill>
                        <a:srgbClr val="000000"/>
                      </a:solidFill>
                    </a:rPr>
                    <a:t>Madera </a:t>
                  </a:r>
                </a:p>
                <a:p>
                  <a:pPr algn="ctr" eaLnBrk="0" hangingPunct="0"/>
                  <a:r>
                    <a:rPr lang="en-AU" sz="2000" b="1" dirty="0" err="1" smtClean="0">
                      <a:solidFill>
                        <a:srgbClr val="000000"/>
                      </a:solidFill>
                    </a:rPr>
                    <a:t>seca</a:t>
                  </a:r>
                  <a:endParaRPr lang="en-AU" sz="16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215" name="Line 13"/>
              <p:cNvSpPr>
                <a:spLocks noChangeShapeType="1"/>
              </p:cNvSpPr>
              <p:nvPr/>
            </p:nvSpPr>
            <p:spPr bwMode="auto">
              <a:xfrm>
                <a:off x="1871" y="3869"/>
                <a:ext cx="192" cy="0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7216" name="Rectangle 14"/>
              <p:cNvSpPr>
                <a:spLocks noChangeArrowheads="1"/>
              </p:cNvSpPr>
              <p:nvPr/>
            </p:nvSpPr>
            <p:spPr bwMode="auto">
              <a:xfrm>
                <a:off x="2101" y="3724"/>
                <a:ext cx="39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AU" sz="2000" b="1" dirty="0" smtClean="0">
                    <a:solidFill>
                      <a:srgbClr val="000000"/>
                    </a:solidFill>
                  </a:rPr>
                  <a:t>12%</a:t>
                </a:r>
                <a:endParaRPr lang="en-AU" sz="1600" b="1" dirty="0"/>
              </a:p>
            </p:txBody>
          </p:sp>
          <p:sp>
            <p:nvSpPr>
              <p:cNvPr id="7217" name="Arc 15"/>
              <p:cNvSpPr>
                <a:spLocks/>
              </p:cNvSpPr>
              <p:nvPr/>
            </p:nvSpPr>
            <p:spPr bwMode="auto">
              <a:xfrm>
                <a:off x="2976" y="3390"/>
                <a:ext cx="422" cy="432"/>
              </a:xfrm>
              <a:custGeom>
                <a:avLst/>
                <a:gdLst>
                  <a:gd name="T0" fmla="*/ 0 w 21600"/>
                  <a:gd name="T1" fmla="*/ 432 h 21600"/>
                  <a:gd name="T2" fmla="*/ 421 w 21600"/>
                  <a:gd name="T3" fmla="*/ 0 h 21600"/>
                  <a:gd name="T4" fmla="*/ 422 w 21600"/>
                  <a:gd name="T5" fmla="*/ 43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5"/>
                      <a:pt x="9631" y="35"/>
                      <a:pt x="2153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5"/>
                      <a:pt x="9631" y="35"/>
                      <a:pt x="2153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699" cap="rnd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7218" name="Line 16"/>
              <p:cNvSpPr>
                <a:spLocks noChangeShapeType="1"/>
              </p:cNvSpPr>
              <p:nvPr/>
            </p:nvSpPr>
            <p:spPr bwMode="auto">
              <a:xfrm>
                <a:off x="2735" y="3773"/>
                <a:ext cx="528" cy="0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07963" y="1392238"/>
            <a:ext cx="8353425" cy="5314950"/>
            <a:chOff x="131" y="877"/>
            <a:chExt cx="5262" cy="3348"/>
          </a:xfrm>
        </p:grpSpPr>
        <p:sp>
          <p:nvSpPr>
            <p:cNvPr id="7199" name="Text Box 18"/>
            <p:cNvSpPr txBox="1">
              <a:spLocks noChangeArrowheads="1"/>
            </p:cNvSpPr>
            <p:nvPr/>
          </p:nvSpPr>
          <p:spPr bwMode="auto">
            <a:xfrm>
              <a:off x="2112" y="924"/>
              <a:ext cx="525" cy="25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000"/>
                <a:t>100%</a:t>
              </a:r>
              <a:endParaRPr lang="en-AU" sz="2400"/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31" y="877"/>
              <a:ext cx="5262" cy="3348"/>
              <a:chOff x="131" y="877"/>
              <a:chExt cx="5262" cy="3348"/>
            </a:xfrm>
          </p:grpSpPr>
          <p:pic>
            <p:nvPicPr>
              <p:cNvPr id="7201" name="Picture 20" descr="Karris August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1" y="1012"/>
                <a:ext cx="1109" cy="10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7429" name="Rectangle 21"/>
              <p:cNvSpPr>
                <a:spLocks noChangeArrowheads="1"/>
              </p:cNvSpPr>
              <p:nvPr/>
            </p:nvSpPr>
            <p:spPr bwMode="auto">
              <a:xfrm>
                <a:off x="2787" y="942"/>
                <a:ext cx="472" cy="896"/>
              </a:xfrm>
              <a:prstGeom prst="rect">
                <a:avLst/>
              </a:prstGeom>
              <a:gradFill rotWithShape="0">
                <a:gsLst>
                  <a:gs pos="0">
                    <a:schemeClr val="accent2">
                      <a:gamma/>
                      <a:tint val="4000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LI">
                  <a:latin typeface="Arial" pitchFamily="34" charset="0"/>
                </a:endParaRPr>
              </a:p>
            </p:txBody>
          </p:sp>
          <p:sp>
            <p:nvSpPr>
              <p:cNvPr id="7203" name="Rectangle 22"/>
              <p:cNvSpPr>
                <a:spLocks noChangeArrowheads="1"/>
              </p:cNvSpPr>
              <p:nvPr/>
            </p:nvSpPr>
            <p:spPr bwMode="auto">
              <a:xfrm>
                <a:off x="1296" y="1605"/>
                <a:ext cx="677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AU" sz="2000" b="1" dirty="0" smtClean="0"/>
                  <a:t>Madera </a:t>
                </a:r>
              </a:p>
              <a:p>
                <a:pPr algn="ctr" eaLnBrk="0" hangingPunct="0"/>
                <a:r>
                  <a:rPr lang="en-AU" sz="2000" b="1" dirty="0" smtClean="0"/>
                  <a:t>en </a:t>
                </a:r>
                <a:r>
                  <a:rPr lang="en-AU" sz="2000" b="1" dirty="0" err="1" smtClean="0"/>
                  <a:t>pié</a:t>
                </a:r>
                <a:endParaRPr lang="en-AU" sz="2000" b="1" dirty="0"/>
              </a:p>
            </p:txBody>
          </p:sp>
          <p:sp>
            <p:nvSpPr>
              <p:cNvPr id="7204" name="Rectangle 23"/>
              <p:cNvSpPr>
                <a:spLocks noChangeArrowheads="1"/>
              </p:cNvSpPr>
              <p:nvPr/>
            </p:nvSpPr>
            <p:spPr bwMode="auto">
              <a:xfrm>
                <a:off x="3491" y="994"/>
                <a:ext cx="908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AU" sz="2000" b="1" dirty="0" err="1" smtClean="0">
                    <a:solidFill>
                      <a:schemeClr val="hlink"/>
                    </a:solidFill>
                  </a:rPr>
                  <a:t>Árbol</a:t>
                </a:r>
                <a:r>
                  <a:rPr lang="en-AU" sz="2000" b="1" dirty="0" smtClean="0">
                    <a:solidFill>
                      <a:schemeClr val="hlink"/>
                    </a:solidFill>
                  </a:rPr>
                  <a:t> en</a:t>
                </a:r>
              </a:p>
              <a:p>
                <a:pPr eaLnBrk="0" hangingPunct="0"/>
                <a:r>
                  <a:rPr lang="en-AU" sz="2000" b="1" dirty="0" err="1" smtClean="0">
                    <a:solidFill>
                      <a:schemeClr val="hlink"/>
                    </a:solidFill>
                  </a:rPr>
                  <a:t>crecimiento</a:t>
                </a:r>
                <a:endParaRPr lang="en-AU" sz="20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7205" name="Line 24"/>
              <p:cNvSpPr>
                <a:spLocks noChangeShapeType="1"/>
              </p:cNvSpPr>
              <p:nvPr/>
            </p:nvSpPr>
            <p:spPr bwMode="auto">
              <a:xfrm>
                <a:off x="1967" y="877"/>
                <a:ext cx="0" cy="3348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7206" name="Line 25"/>
              <p:cNvSpPr>
                <a:spLocks noChangeShapeType="1"/>
              </p:cNvSpPr>
              <p:nvPr/>
            </p:nvSpPr>
            <p:spPr bwMode="auto">
              <a:xfrm>
                <a:off x="1832" y="1085"/>
                <a:ext cx="238" cy="1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pic>
            <p:nvPicPr>
              <p:cNvPr id="17434" name="Picture 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06" y="1031"/>
                <a:ext cx="887" cy="880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  <a:effectLst>
                <a:outerShdw dist="107763" dir="2700000" algn="ctr" rotWithShape="0">
                  <a:srgbClr val="000000"/>
                </a:outerShdw>
              </a:effectLst>
            </p:spPr>
          </p:pic>
        </p:grpSp>
      </p:grpSp>
      <p:pic>
        <p:nvPicPr>
          <p:cNvPr id="17435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4700" y="3400425"/>
            <a:ext cx="1408113" cy="13970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000000"/>
            </a:outerShdw>
          </a:effectLst>
        </p:spPr>
      </p:pic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1750" y="3125788"/>
            <a:ext cx="6767513" cy="2092325"/>
            <a:chOff x="20" y="1969"/>
            <a:chExt cx="4263" cy="1318"/>
          </a:xfrm>
        </p:grpSpPr>
        <p:sp>
          <p:nvSpPr>
            <p:cNvPr id="7188" name="Rectangle 29"/>
            <p:cNvSpPr>
              <a:spLocks noChangeArrowheads="1"/>
            </p:cNvSpPr>
            <p:nvPr/>
          </p:nvSpPr>
          <p:spPr bwMode="auto">
            <a:xfrm>
              <a:off x="2795" y="1969"/>
              <a:ext cx="472" cy="896"/>
            </a:xfrm>
            <a:prstGeom prst="rect">
              <a:avLst/>
            </a:prstGeom>
            <a:noFill/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7438" name="Rectangle 30"/>
            <p:cNvSpPr>
              <a:spLocks noChangeArrowheads="1"/>
            </p:cNvSpPr>
            <p:nvPr/>
          </p:nvSpPr>
          <p:spPr bwMode="auto">
            <a:xfrm>
              <a:off x="2795" y="2625"/>
              <a:ext cx="480" cy="24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tint val="4000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699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7190" name="Rectangle 31"/>
            <p:cNvSpPr>
              <a:spLocks noChangeArrowheads="1"/>
            </p:cNvSpPr>
            <p:nvPr/>
          </p:nvSpPr>
          <p:spPr bwMode="auto">
            <a:xfrm>
              <a:off x="3377" y="2099"/>
              <a:ext cx="7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AU" sz="2000" dirty="0" smtClean="0"/>
                <a:t>Agua </a:t>
              </a:r>
              <a:r>
                <a:rPr lang="en-AU" sz="2000" dirty="0" err="1" smtClean="0"/>
                <a:t>libre</a:t>
              </a:r>
              <a:endParaRPr lang="en-AU" sz="1400" dirty="0"/>
            </a:p>
          </p:txBody>
        </p:sp>
        <p:sp>
          <p:nvSpPr>
            <p:cNvPr id="7191" name="Line 32"/>
            <p:cNvSpPr>
              <a:spLocks noChangeShapeType="1"/>
            </p:cNvSpPr>
            <p:nvPr/>
          </p:nvSpPr>
          <p:spPr bwMode="auto">
            <a:xfrm>
              <a:off x="1871" y="2621"/>
              <a:ext cx="192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7192" name="Rectangle 33"/>
            <p:cNvSpPr>
              <a:spLocks noChangeArrowheads="1"/>
            </p:cNvSpPr>
            <p:nvPr/>
          </p:nvSpPr>
          <p:spPr bwMode="auto">
            <a:xfrm>
              <a:off x="2149" y="2524"/>
              <a:ext cx="39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AU" sz="2000" b="1" dirty="0" smtClean="0"/>
                <a:t>30%</a:t>
              </a:r>
              <a:endParaRPr lang="en-AU" sz="2000" b="1" dirty="0"/>
            </a:p>
          </p:txBody>
        </p:sp>
        <p:sp>
          <p:nvSpPr>
            <p:cNvPr id="7193" name="Arc 34"/>
            <p:cNvSpPr>
              <a:spLocks/>
            </p:cNvSpPr>
            <p:nvPr/>
          </p:nvSpPr>
          <p:spPr bwMode="auto">
            <a:xfrm>
              <a:off x="3072" y="2286"/>
              <a:ext cx="343" cy="288"/>
            </a:xfrm>
            <a:custGeom>
              <a:avLst/>
              <a:gdLst>
                <a:gd name="T0" fmla="*/ 0 w 21600"/>
                <a:gd name="T1" fmla="*/ 288 h 21600"/>
                <a:gd name="T2" fmla="*/ 342 w 21600"/>
                <a:gd name="T3" fmla="*/ 0 h 21600"/>
                <a:gd name="T4" fmla="*/ 343 w 21600"/>
                <a:gd name="T5" fmla="*/ 28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9"/>
                    <a:pt x="9625" y="41"/>
                    <a:pt x="21525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9"/>
                    <a:pt x="9625" y="41"/>
                    <a:pt x="21525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699" cap="rnd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7194" name="Rectangle 35"/>
            <p:cNvSpPr>
              <a:spLocks noChangeArrowheads="1"/>
            </p:cNvSpPr>
            <p:nvPr/>
          </p:nvSpPr>
          <p:spPr bwMode="auto">
            <a:xfrm>
              <a:off x="2461" y="2867"/>
              <a:ext cx="105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AU" sz="2000" dirty="0" err="1" smtClean="0"/>
                <a:t>Fibra</a:t>
              </a:r>
              <a:r>
                <a:rPr lang="en-AU" sz="2000" dirty="0" smtClean="0"/>
                <a:t> </a:t>
              </a:r>
              <a:r>
                <a:rPr lang="en-AU" sz="2000" dirty="0" err="1" smtClean="0"/>
                <a:t>saturada</a:t>
              </a:r>
              <a:endParaRPr lang="en-AU" sz="1400" dirty="0"/>
            </a:p>
          </p:txBody>
        </p:sp>
        <p:sp>
          <p:nvSpPr>
            <p:cNvPr id="7195" name="Text Box 36"/>
            <p:cNvSpPr txBox="1">
              <a:spLocks noChangeArrowheads="1"/>
            </p:cNvSpPr>
            <p:nvPr/>
          </p:nvSpPr>
          <p:spPr bwMode="auto">
            <a:xfrm>
              <a:off x="3410" y="2597"/>
              <a:ext cx="873" cy="252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000" dirty="0" smtClean="0"/>
                <a:t>Agua </a:t>
              </a:r>
              <a:r>
                <a:rPr lang="en-AU" sz="2000" dirty="0" err="1" smtClean="0"/>
                <a:t>ligada</a:t>
              </a:r>
              <a:endParaRPr lang="en-AU" sz="2400" dirty="0"/>
            </a:p>
          </p:txBody>
        </p:sp>
        <p:sp>
          <p:nvSpPr>
            <p:cNvPr id="7196" name="Text Box 37"/>
            <p:cNvSpPr txBox="1">
              <a:spLocks noChangeArrowheads="1"/>
            </p:cNvSpPr>
            <p:nvPr/>
          </p:nvSpPr>
          <p:spPr bwMode="auto">
            <a:xfrm>
              <a:off x="816" y="2745"/>
              <a:ext cx="994" cy="446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AU" sz="2000" b="1" dirty="0" err="1" smtClean="0"/>
                <a:t>Parcialmente</a:t>
              </a:r>
              <a:endParaRPr lang="en-AU" sz="2000" b="1" dirty="0" smtClean="0"/>
            </a:p>
            <a:p>
              <a:pPr algn="ctr" eaLnBrk="0" hangingPunct="0"/>
              <a:r>
                <a:rPr lang="en-AU" sz="2000" b="1" dirty="0" err="1" smtClean="0"/>
                <a:t>seca</a:t>
              </a:r>
              <a:endParaRPr lang="en-AU" sz="2000" b="1" dirty="0"/>
            </a:p>
          </p:txBody>
        </p:sp>
        <p:sp>
          <p:nvSpPr>
            <p:cNvPr id="7197" name="Line 38"/>
            <p:cNvSpPr>
              <a:spLocks noChangeShapeType="1"/>
            </p:cNvSpPr>
            <p:nvPr/>
          </p:nvSpPr>
          <p:spPr bwMode="auto">
            <a:xfrm>
              <a:off x="3242" y="2720"/>
              <a:ext cx="194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LI"/>
            </a:p>
          </p:txBody>
        </p:sp>
        <p:pic>
          <p:nvPicPr>
            <p:cNvPr id="7198" name="Picture 39" descr="378-02 Bridge RoadNS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" y="2149"/>
              <a:ext cx="854" cy="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7019925" y="3357563"/>
            <a:ext cx="1490663" cy="1397000"/>
            <a:chOff x="4426" y="2146"/>
            <a:chExt cx="939" cy="880"/>
          </a:xfrm>
        </p:grpSpPr>
        <p:pic>
          <p:nvPicPr>
            <p:cNvPr id="17449" name="Picture 4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9" y="2146"/>
              <a:ext cx="886" cy="88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</p:pic>
        <p:sp>
          <p:nvSpPr>
            <p:cNvPr id="17450" name="AutoShape 42"/>
            <p:cNvSpPr>
              <a:spLocks noChangeArrowheads="1"/>
            </p:cNvSpPr>
            <p:nvPr/>
          </p:nvSpPr>
          <p:spPr bwMode="auto">
            <a:xfrm>
              <a:off x="4904" y="2192"/>
              <a:ext cx="222" cy="22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17451" name="AutoShape 43"/>
            <p:cNvSpPr>
              <a:spLocks noChangeArrowheads="1"/>
            </p:cNvSpPr>
            <p:nvPr/>
          </p:nvSpPr>
          <p:spPr bwMode="auto">
            <a:xfrm flipH="1">
              <a:off x="4426" y="2184"/>
              <a:ext cx="222" cy="22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</p:txBody>
        </p:sp>
        <p:sp>
          <p:nvSpPr>
            <p:cNvPr id="17452" name="AutoShape 44"/>
            <p:cNvSpPr>
              <a:spLocks noChangeArrowheads="1"/>
            </p:cNvSpPr>
            <p:nvPr/>
          </p:nvSpPr>
          <p:spPr bwMode="auto">
            <a:xfrm flipV="1">
              <a:off x="4909" y="2803"/>
              <a:ext cx="222" cy="22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17453" name="AutoShape 45"/>
            <p:cNvSpPr>
              <a:spLocks noChangeArrowheads="1"/>
            </p:cNvSpPr>
            <p:nvPr/>
          </p:nvSpPr>
          <p:spPr bwMode="auto">
            <a:xfrm flipH="1" flipV="1">
              <a:off x="4431" y="2795"/>
              <a:ext cx="222" cy="22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  <a:p>
              <a:pPr algn="ctr" eaLnBrk="0" hangingPunct="0">
                <a:defRPr/>
              </a:pPr>
              <a:endParaRPr lang="en-AU" sz="2400">
                <a:latin typeface="Arial" pitchFamily="34" charset="0"/>
              </a:endParaRPr>
            </a:p>
          </p:txBody>
        </p:sp>
      </p:grpSp>
      <p:pic>
        <p:nvPicPr>
          <p:cNvPr id="17454" name="Picture 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2325" y="5216525"/>
            <a:ext cx="1406525" cy="13970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000000"/>
            </a:outerShdw>
          </a:effectLst>
        </p:spPr>
      </p:pic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6948488" y="4941888"/>
            <a:ext cx="1509712" cy="1701800"/>
            <a:chOff x="4374" y="3248"/>
            <a:chExt cx="951" cy="1072"/>
          </a:xfrm>
        </p:grpSpPr>
        <p:pic>
          <p:nvPicPr>
            <p:cNvPr id="17456" name="Picture 4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05" y="3405"/>
              <a:ext cx="720" cy="70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</p:pic>
        <p:sp>
          <p:nvSpPr>
            <p:cNvPr id="17457" name="AutoShape 49"/>
            <p:cNvSpPr>
              <a:spLocks noChangeArrowheads="1"/>
            </p:cNvSpPr>
            <p:nvPr/>
          </p:nvSpPr>
          <p:spPr bwMode="auto">
            <a:xfrm>
              <a:off x="4982" y="3248"/>
              <a:ext cx="274" cy="24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17458" name="AutoShape 50"/>
            <p:cNvSpPr>
              <a:spLocks noChangeArrowheads="1"/>
            </p:cNvSpPr>
            <p:nvPr/>
          </p:nvSpPr>
          <p:spPr bwMode="auto">
            <a:xfrm flipH="1">
              <a:off x="4374" y="3266"/>
              <a:ext cx="274" cy="24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17459" name="AutoShape 51"/>
            <p:cNvSpPr>
              <a:spLocks noChangeArrowheads="1"/>
            </p:cNvSpPr>
            <p:nvPr/>
          </p:nvSpPr>
          <p:spPr bwMode="auto">
            <a:xfrm flipV="1">
              <a:off x="4987" y="4054"/>
              <a:ext cx="274" cy="24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  <p:sp>
          <p:nvSpPr>
            <p:cNvPr id="17460" name="AutoShape 52"/>
            <p:cNvSpPr>
              <a:spLocks noChangeArrowheads="1"/>
            </p:cNvSpPr>
            <p:nvPr/>
          </p:nvSpPr>
          <p:spPr bwMode="auto">
            <a:xfrm flipH="1" flipV="1">
              <a:off x="4379" y="4072"/>
              <a:ext cx="274" cy="24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LI">
                <a:latin typeface="Arial" pitchFamily="34" charset="0"/>
              </a:endParaRPr>
            </a:p>
          </p:txBody>
        </p:sp>
      </p:grpSp>
      <p:sp>
        <p:nvSpPr>
          <p:cNvPr id="54" name="53 Rectángulo redondeado"/>
          <p:cNvSpPr/>
          <p:nvPr/>
        </p:nvSpPr>
        <p:spPr>
          <a:xfrm>
            <a:off x="1619672" y="260648"/>
            <a:ext cx="6264696" cy="648072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Humedad en las Células de la Madera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vap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150" y="1447800"/>
            <a:ext cx="6553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 redondeado"/>
          <p:cNvSpPr/>
          <p:nvPr/>
        </p:nvSpPr>
        <p:spPr>
          <a:xfrm>
            <a:off x="2498478" y="404664"/>
            <a:ext cx="4752528" cy="648072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Higroscopicidad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804248" y="188640"/>
            <a:ext cx="216024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Retracción 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17 Imagen" descr="Contracción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91680" y="-1"/>
            <a:ext cx="5040560" cy="680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624871" cy="36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3394713" cy="36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 redondeado"/>
          <p:cNvSpPr/>
          <p:nvPr/>
        </p:nvSpPr>
        <p:spPr>
          <a:xfrm>
            <a:off x="2646256" y="476672"/>
            <a:ext cx="4752528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Retracción 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18 Botón de acción: Hacia atrás o Anterior">
            <a:hlinkClick r:id="rId16" action="ppaction://hlinksldjump" highlightClick="1"/>
          </p:cNvPr>
          <p:cNvSpPr/>
          <p:nvPr/>
        </p:nvSpPr>
        <p:spPr>
          <a:xfrm>
            <a:off x="8448016" y="6308974"/>
            <a:ext cx="57606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378300" y="404664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dirty="0" smtClean="0">
                <a:solidFill>
                  <a:schemeClr val="accent1">
                    <a:lumMod val="50000"/>
                  </a:schemeClr>
                </a:solidFill>
              </a:rPr>
              <a:t>Densidad</a:t>
            </a:r>
            <a:endParaRPr lang="de-LI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500018" y="4365104"/>
            <a:ext cx="2376264" cy="648072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1,5 gr/</a:t>
            </a:r>
            <a:r>
              <a:rPr lang="es-AR" sz="2800" b="1" dirty="0" err="1" smtClean="0">
                <a:solidFill>
                  <a:schemeClr val="accent1">
                    <a:lumMod val="50000"/>
                  </a:schemeClr>
                </a:solidFill>
              </a:rPr>
              <a:t>cm</a:t>
            </a:r>
            <a:r>
              <a:rPr lang="es-AR" sz="2800" b="1" baseline="30000" dirty="0" err="1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356002" y="3068960"/>
            <a:ext cx="2808312" cy="648072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Densidad real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932040" y="3068960"/>
            <a:ext cx="3600400" cy="648072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Densidad aparente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594324" y="1340768"/>
            <a:ext cx="4320480" cy="1152128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dirty="0" smtClean="0">
                <a:solidFill>
                  <a:schemeClr val="accent1">
                    <a:lumMod val="50000"/>
                  </a:schemeClr>
                </a:solidFill>
              </a:rPr>
              <a:t>D= m / v [gr/</a:t>
            </a:r>
            <a:r>
              <a:rPr lang="es-AR" sz="3600" b="1" dirty="0" err="1" smtClean="0">
                <a:solidFill>
                  <a:schemeClr val="accent1">
                    <a:lumMod val="50000"/>
                  </a:schemeClr>
                </a:solidFill>
              </a:rPr>
              <a:t>cm</a:t>
            </a:r>
            <a:r>
              <a:rPr lang="es-AR" sz="3600" b="1" baseline="30000" dirty="0" err="1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s-AR" sz="3600" b="1" dirty="0" smtClean="0">
                <a:solidFill>
                  <a:schemeClr val="accent1">
                    <a:lumMod val="50000"/>
                  </a:schemeClr>
                </a:solidFill>
              </a:rPr>
              <a:t>] </a:t>
            </a:r>
            <a:endParaRPr lang="de-LI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64088" y="3933056"/>
            <a:ext cx="288032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anhidra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364088" y="5805264"/>
            <a:ext cx="288032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saturada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364088" y="4869160"/>
            <a:ext cx="2880320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 smtClean="0">
                <a:solidFill>
                  <a:schemeClr val="accent1">
                    <a:lumMod val="50000"/>
                  </a:schemeClr>
                </a:solidFill>
              </a:rPr>
              <a:t>normal</a:t>
            </a:r>
            <a:endParaRPr lang="de-LI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 rot="5400000">
            <a:off x="-2977572" y="2971711"/>
            <a:ext cx="6858003" cy="914583"/>
            <a:chOff x="1979712" y="-1"/>
            <a:chExt cx="7164291" cy="914583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4449" y="1"/>
              <a:ext cx="5395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2240" y="0"/>
              <a:ext cx="603647" cy="91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9478" y="0"/>
              <a:ext cx="63445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124" y="-1"/>
              <a:ext cx="67735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36175" y="-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691680" y="3068960"/>
            <a:ext cx="5616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Muy livianas ……………… ……hasta 0,350 gr/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kumimoji="0" lang="es-ES" sz="12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kumimoji="0" lang="de-LI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Livianas …….……………………0,351 a 0,550 gr/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kumimoji="0" lang="es-ES" sz="12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de-LI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Semipesados .…………………….0,551 a 0,750 gr/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kumimoji="0" lang="es-ES" sz="12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de-LI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Pesadas ……..……………………0,751 a 1 gr/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kumimoji="0" lang="es-ES" sz="12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de-LI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Muy pesadas……………………...más de 1 gr/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kumimoji="0" lang="es-ES" sz="12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755576" y="1412776"/>
            <a:ext cx="7884368" cy="4392488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Clasificación de las maderas por su densidad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es-ES" sz="2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es-ES" sz="2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Muy livianas …………….…..</a:t>
            </a:r>
            <a:r>
              <a:rPr lang="de-LI" sz="2400" b="1" dirty="0" smtClean="0">
                <a:solidFill>
                  <a:schemeClr val="tx1"/>
                </a:solidFill>
              </a:rPr>
              <a:t>≤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0,350 gr/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24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de-LI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Livianas …….……………….0,351 a 0,550 gr/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24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de-LI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Semipesados.………………0,551 a 0,750 gr/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24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de-LI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Pesadas ……..………………0,751 a 1 gr/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24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de-LI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Muy pesadas………………&gt; 1 gr/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24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es-AR" sz="3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muy livianas 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de-LI" sz="3200" b="1" dirty="0" smtClean="0">
                <a:solidFill>
                  <a:schemeClr val="tx1"/>
                </a:solidFill>
              </a:rPr>
              <a:t>≤</a:t>
            </a: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0,350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19 Imagen" descr="Kiri 1.jpg"/>
          <p:cNvPicPr>
            <a:picLocks noChangeAspect="1"/>
          </p:cNvPicPr>
          <p:nvPr/>
        </p:nvPicPr>
        <p:blipFill>
          <a:blip r:embed="rId17" cstate="print">
            <a:lum bright="20000"/>
          </a:blip>
          <a:stretch>
            <a:fillRect/>
          </a:stretch>
        </p:blipFill>
        <p:spPr>
          <a:xfrm>
            <a:off x="3563888" y="2564904"/>
            <a:ext cx="1872208" cy="3432381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4355976" y="61653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Kiri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livianas 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0,351 a 0,550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21 Imagen" descr="Araucaria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83568" y="2564904"/>
            <a:ext cx="2088232" cy="3456384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971600" y="6093296"/>
            <a:ext cx="13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Pino Paraná</a:t>
            </a:r>
            <a:endParaRPr lang="es-AR" b="1" dirty="0"/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5400000">
            <a:off x="2731207" y="3181562"/>
            <a:ext cx="3384375" cy="2151063"/>
          </a:xfrm>
          <a:prstGeom prst="rect">
            <a:avLst/>
          </a:prstGeom>
          <a:noFill/>
          <a:ln/>
        </p:spPr>
      </p:pic>
      <p:sp>
        <p:nvSpPr>
          <p:cNvPr id="27" name="26 CuadroTexto"/>
          <p:cNvSpPr txBox="1"/>
          <p:nvPr/>
        </p:nvSpPr>
        <p:spPr>
          <a:xfrm>
            <a:off x="3635896" y="6165304"/>
            <a:ext cx="120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Sabuguero</a:t>
            </a:r>
            <a:endParaRPr lang="es-AR" b="1" dirty="0"/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6227763" y="2564904"/>
            <a:ext cx="2160661" cy="3388220"/>
          </a:xfrm>
          <a:prstGeom prst="rect">
            <a:avLst/>
          </a:prstGeom>
          <a:noFill/>
          <a:ln/>
        </p:spPr>
      </p:pic>
      <p:sp>
        <p:nvSpPr>
          <p:cNvPr id="29" name="28 CuadroTexto"/>
          <p:cNvSpPr txBox="1"/>
          <p:nvPr/>
        </p:nvSpPr>
        <p:spPr>
          <a:xfrm>
            <a:off x="6876256" y="6093296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Caroba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livianas 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0,351 a 0,550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24 Imagen" descr="Cedro Misionero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83568" y="2852936"/>
            <a:ext cx="1944216" cy="3068960"/>
          </a:xfrm>
          <a:prstGeom prst="rect">
            <a:avLst/>
          </a:prstGeom>
        </p:spPr>
      </p:pic>
      <p:sp>
        <p:nvSpPr>
          <p:cNvPr id="30" name="29 CuadroTexto"/>
          <p:cNvSpPr txBox="1"/>
          <p:nvPr/>
        </p:nvSpPr>
        <p:spPr>
          <a:xfrm>
            <a:off x="1115616" y="6093296"/>
            <a:ext cx="74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Cedro</a:t>
            </a:r>
            <a:endParaRPr lang="es-AR" b="1" dirty="0"/>
          </a:p>
        </p:txBody>
      </p:sp>
      <p:pic>
        <p:nvPicPr>
          <p:cNvPr id="23" name="22 Imagen" descr="Timb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68144" y="2819504"/>
            <a:ext cx="2088232" cy="3057768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6447297" y="602128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Timbó</a:t>
            </a:r>
            <a:endParaRPr lang="es-AR" b="1" dirty="0"/>
          </a:p>
        </p:txBody>
      </p:sp>
      <p:pic>
        <p:nvPicPr>
          <p:cNvPr id="26" name="25 Imagen" descr="CV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203826" y="2874911"/>
            <a:ext cx="2016246" cy="2992107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3400530" y="6093296"/>
            <a:ext cx="15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Carne de Vaca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livianas 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0,351 a 0,550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611560" y="2636912"/>
            <a:ext cx="2160240" cy="3384375"/>
          </a:xfrm>
          <a:prstGeom prst="rect">
            <a:avLst/>
          </a:prstGeom>
          <a:noFill/>
          <a:ln/>
        </p:spPr>
      </p:pic>
      <p:sp>
        <p:nvSpPr>
          <p:cNvPr id="25" name="24 CuadroTexto"/>
          <p:cNvSpPr txBox="1"/>
          <p:nvPr/>
        </p:nvSpPr>
        <p:spPr>
          <a:xfrm>
            <a:off x="971600" y="6093296"/>
            <a:ext cx="120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Pino </a:t>
            </a:r>
            <a:r>
              <a:rPr lang="es-AR" b="1" dirty="0" err="1" smtClean="0"/>
              <a:t>taeda</a:t>
            </a:r>
            <a:endParaRPr lang="es-AR" b="1" dirty="0"/>
          </a:p>
        </p:txBody>
      </p:sp>
      <p:pic>
        <p:nvPicPr>
          <p:cNvPr id="27" name="26 Imagen" descr="Parais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24706" y="2564904"/>
            <a:ext cx="2279744" cy="3384376"/>
          </a:xfrm>
          <a:prstGeom prst="rect">
            <a:avLst/>
          </a:prstGeom>
        </p:spPr>
      </p:pic>
      <p:sp>
        <p:nvSpPr>
          <p:cNvPr id="28" name="27 CuadroTexto"/>
          <p:cNvSpPr txBox="1"/>
          <p:nvPr/>
        </p:nvSpPr>
        <p:spPr>
          <a:xfrm>
            <a:off x="6948265" y="5996665"/>
            <a:ext cx="90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Paraíso</a:t>
            </a:r>
            <a:endParaRPr lang="es-AR" b="1" dirty="0"/>
          </a:p>
        </p:txBody>
      </p:sp>
      <p:pic>
        <p:nvPicPr>
          <p:cNvPr id="24" name="23 Imagen" descr="Pinus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563888" y="2584542"/>
            <a:ext cx="2160240" cy="3415766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3923928" y="6021288"/>
            <a:ext cx="134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Pino </a:t>
            </a:r>
            <a:r>
              <a:rPr lang="es-AR" b="1" dirty="0" err="1" smtClean="0"/>
              <a:t>elliottii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4"/>
          <p:cNvGraphicFramePr>
            <a:graphicFrameLocks noGrp="1"/>
          </p:cNvGraphicFramePr>
          <p:nvPr/>
        </p:nvGraphicFramePr>
        <p:xfrm>
          <a:off x="755576" y="1916832"/>
          <a:ext cx="7704138" cy="4104072"/>
        </p:xfrm>
        <a:graphic>
          <a:graphicData uri="http://schemas.openxmlformats.org/drawingml/2006/table">
            <a:tbl>
              <a:tblPr/>
              <a:tblGrid>
                <a:gridCol w="2376488"/>
                <a:gridCol w="1944687"/>
                <a:gridCol w="1655763"/>
                <a:gridCol w="17272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ARGENTINA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MISIONES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% de ARGENTINA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Superficie </a:t>
                      </a: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(km</a:t>
                      </a:r>
                      <a:r>
                        <a:rPr kumimoji="0" lang="es-ES_tradnl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)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2.791.810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29.801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1,06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Familias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268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188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70,15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Géneros</a:t>
                      </a:r>
                      <a:endParaRPr kumimoji="0" lang="es-E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1.989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995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50,03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Especies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(Riqueza específica)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8.851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3.079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34,70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Taxones totales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(incluye infraespecíficos)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10.927</a:t>
                      </a:r>
                      <a:endParaRPr kumimoji="0" 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3.345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30,61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411760" y="188640"/>
            <a:ext cx="4824536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Biodiversidad Vegetal</a:t>
            </a:r>
          </a:p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Misiones en Argentina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</a:t>
            </a:r>
            <a:r>
              <a:rPr lang="es-AR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Semipesadas</a:t>
            </a:r>
            <a:endParaRPr lang="es-AR" sz="3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0,551 a  0,750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21 Imagen" descr="LB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4016" y="2564904"/>
            <a:ext cx="1979712" cy="381567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251520" y="6444044"/>
            <a:ext cx="130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b="1" dirty="0" smtClean="0"/>
              <a:t>Loro Blanco</a:t>
            </a:r>
            <a:endParaRPr lang="es-AR" b="1" dirty="0"/>
          </a:p>
        </p:txBody>
      </p:sp>
      <p:pic>
        <p:nvPicPr>
          <p:cNvPr id="25" name="24 Imagen" descr="PV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267744" y="2564904"/>
            <a:ext cx="2088232" cy="3816424"/>
          </a:xfrm>
          <a:prstGeom prst="rect">
            <a:avLst/>
          </a:prstGeom>
        </p:spPr>
      </p:pic>
      <p:sp>
        <p:nvSpPr>
          <p:cNvPr id="26" name="25 Rectángulo"/>
          <p:cNvSpPr/>
          <p:nvPr/>
        </p:nvSpPr>
        <p:spPr>
          <a:xfrm>
            <a:off x="2627784" y="6444044"/>
            <a:ext cx="91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AR" b="1" dirty="0" err="1" smtClean="0">
                <a:solidFill>
                  <a:prstClr val="black"/>
                </a:solidFill>
              </a:rPr>
              <a:t>Peterivi</a:t>
            </a:r>
            <a:endParaRPr lang="es-AR" b="1" dirty="0">
              <a:solidFill>
                <a:prstClr val="black"/>
              </a:solidFill>
            </a:endParaRPr>
          </a:p>
        </p:txBody>
      </p:sp>
      <p:pic>
        <p:nvPicPr>
          <p:cNvPr id="27" name="26 Imagen" descr="AB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499992" y="2564904"/>
            <a:ext cx="2088232" cy="3816424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4283968" y="64440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b="1" dirty="0" err="1" smtClean="0">
                <a:solidFill>
                  <a:prstClr val="black"/>
                </a:solidFill>
              </a:rPr>
              <a:t>Anchico</a:t>
            </a:r>
            <a:r>
              <a:rPr lang="es-AR" b="1" dirty="0" smtClean="0">
                <a:solidFill>
                  <a:prstClr val="black"/>
                </a:solidFill>
              </a:rPr>
              <a:t> Blanco</a:t>
            </a:r>
            <a:endParaRPr lang="es-AR" b="1" dirty="0">
              <a:solidFill>
                <a:prstClr val="black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6804248" y="64440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b="1" dirty="0" err="1" smtClean="0">
                <a:solidFill>
                  <a:prstClr val="black"/>
                </a:solidFill>
              </a:rPr>
              <a:t>Marmelero</a:t>
            </a:r>
            <a:endParaRPr lang="es-AR" b="1" dirty="0">
              <a:solidFill>
                <a:prstClr val="black"/>
              </a:solidFill>
            </a:endParaRPr>
          </a:p>
        </p:txBody>
      </p:sp>
      <p:pic>
        <p:nvPicPr>
          <p:cNvPr id="31" name="30 Imagen" descr="M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732240" y="2534858"/>
            <a:ext cx="2232248" cy="3792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</a:t>
            </a:r>
            <a:r>
              <a:rPr lang="es-AR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Semipesadas</a:t>
            </a:r>
            <a:endParaRPr lang="es-AR" sz="3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0,551 a  0,750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16200000">
            <a:off x="1815376" y="3377314"/>
            <a:ext cx="3744414" cy="2119598"/>
          </a:xfrm>
          <a:prstGeom prst="rect">
            <a:avLst/>
          </a:prstGeom>
          <a:noFill/>
          <a:ln/>
        </p:spPr>
      </p:pic>
      <p:sp>
        <p:nvSpPr>
          <p:cNvPr id="21" name="20 CuadroTexto"/>
          <p:cNvSpPr txBox="1"/>
          <p:nvPr/>
        </p:nvSpPr>
        <p:spPr>
          <a:xfrm>
            <a:off x="3185916" y="6413718"/>
            <a:ext cx="10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Grevillea</a:t>
            </a:r>
            <a:endParaRPr lang="es-AR" b="1" dirty="0"/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3528" y="2564904"/>
            <a:ext cx="211948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CuadroTexto"/>
          <p:cNvSpPr txBox="1"/>
          <p:nvPr/>
        </p:nvSpPr>
        <p:spPr>
          <a:xfrm>
            <a:off x="755576" y="6413718"/>
            <a:ext cx="130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Cancharana</a:t>
            </a:r>
            <a:endParaRPr lang="es-AR" b="1" dirty="0"/>
          </a:p>
        </p:txBody>
      </p:sp>
      <p:pic>
        <p:nvPicPr>
          <p:cNvPr id="29" name="28 Imagen" descr="Eucalyptus grandis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32040" y="2564904"/>
            <a:ext cx="1872208" cy="3744416"/>
          </a:xfrm>
          <a:prstGeom prst="rect">
            <a:avLst/>
          </a:prstGeom>
        </p:spPr>
      </p:pic>
      <p:pic>
        <p:nvPicPr>
          <p:cNvPr id="30" name="29 Imagen" descr="Eucalyptus salign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0272" y="2564904"/>
            <a:ext cx="1907704" cy="3744416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4932040" y="6413718"/>
            <a:ext cx="195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Eucalyptus</a:t>
            </a:r>
            <a:r>
              <a:rPr lang="es-AR" b="1" dirty="0" smtClean="0"/>
              <a:t> </a:t>
            </a:r>
            <a:r>
              <a:rPr lang="es-AR" b="1" dirty="0" err="1" smtClean="0"/>
              <a:t>grandis</a:t>
            </a:r>
            <a:endParaRPr lang="es-AR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020272" y="6413718"/>
            <a:ext cx="19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Eucalyptus</a:t>
            </a:r>
            <a:r>
              <a:rPr lang="es-AR" b="1" dirty="0" smtClean="0"/>
              <a:t> </a:t>
            </a:r>
            <a:r>
              <a:rPr lang="es-AR" b="1" dirty="0" err="1" smtClean="0"/>
              <a:t>saligna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1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Pesadas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0,751 a 1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19 Imagen" descr="IO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688" y="2564904"/>
            <a:ext cx="1968032" cy="3721622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659752" y="6237312"/>
            <a:ext cx="100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Ibira</a:t>
            </a:r>
            <a:r>
              <a:rPr lang="es-AR" b="1" dirty="0" smtClean="0"/>
              <a:t> Obi</a:t>
            </a:r>
            <a:endParaRPr lang="es-AR" b="1" dirty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771800" y="6093296"/>
            <a:ext cx="2486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>
                <a:solidFill>
                  <a:srgbClr val="000099"/>
                </a:solidFill>
                <a:latin typeface="Bimini" pitchFamily="34" charset="0"/>
              </a:rPr>
              <a:t> </a:t>
            </a:r>
            <a:endParaRPr lang="es-MX" sz="2800" b="1" dirty="0">
              <a:solidFill>
                <a:srgbClr val="000099"/>
              </a:solidFill>
              <a:latin typeface="Bimini" pitchFamily="34" charset="0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5123" y="2564904"/>
            <a:ext cx="2088232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2459408" y="6237312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Lapacho negro</a:t>
            </a:r>
            <a:endParaRPr lang="es-AR" b="1" dirty="0"/>
          </a:p>
        </p:txBody>
      </p: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99992" y="2564904"/>
            <a:ext cx="2088231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6" name="25 CuadroTexto"/>
          <p:cNvSpPr txBox="1"/>
          <p:nvPr/>
        </p:nvSpPr>
        <p:spPr>
          <a:xfrm>
            <a:off x="5136111" y="6237312"/>
            <a:ext cx="81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Grapia</a:t>
            </a:r>
            <a:endParaRPr lang="es-AR" b="1" dirty="0"/>
          </a:p>
        </p:txBody>
      </p:sp>
      <p:sp>
        <p:nvSpPr>
          <p:cNvPr id="27" name="Rectangle 8" descr="Guatambú"/>
          <p:cNvSpPr>
            <a:spLocks noChangeArrowheads="1"/>
          </p:cNvSpPr>
          <p:nvPr/>
        </p:nvSpPr>
        <p:spPr bwMode="auto">
          <a:xfrm>
            <a:off x="6767488" y="2564905"/>
            <a:ext cx="2124992" cy="3672408"/>
          </a:xfrm>
          <a:prstGeom prst="rect">
            <a:avLst/>
          </a:prstGeom>
          <a:blipFill dpi="0" rotWithShape="1">
            <a:blip r:embed="rId20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28" name="27 CuadroTexto"/>
          <p:cNvSpPr txBox="1"/>
          <p:nvPr/>
        </p:nvSpPr>
        <p:spPr>
          <a:xfrm>
            <a:off x="7236296" y="6237312"/>
            <a:ext cx="119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Guatambú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Pesadas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0,751 a 1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771800" y="6093296"/>
            <a:ext cx="2486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>
                <a:solidFill>
                  <a:srgbClr val="000099"/>
                </a:solidFill>
                <a:latin typeface="Bimini" pitchFamily="34" charset="0"/>
              </a:rPr>
              <a:t> </a:t>
            </a:r>
            <a:endParaRPr lang="es-MX" sz="2800" b="1" dirty="0">
              <a:solidFill>
                <a:srgbClr val="000099"/>
              </a:solidFill>
              <a:latin typeface="Bimini" pitchFamily="34" charset="0"/>
            </a:endParaRP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7544" y="2492897"/>
            <a:ext cx="223180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29 CuadroTexto"/>
          <p:cNvSpPr txBox="1"/>
          <p:nvPr/>
        </p:nvSpPr>
        <p:spPr>
          <a:xfrm>
            <a:off x="539552" y="6309320"/>
            <a:ext cx="182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err="1" smtClean="0"/>
              <a:t>Anchico</a:t>
            </a:r>
            <a:r>
              <a:rPr lang="es-AR" b="1" dirty="0" smtClean="0"/>
              <a:t> colorado</a:t>
            </a:r>
            <a:endParaRPr lang="es-AR" b="1" dirty="0"/>
          </a:p>
        </p:txBody>
      </p:sp>
      <p:pic>
        <p:nvPicPr>
          <p:cNvPr id="31" name="Picture 3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59832" y="2505604"/>
            <a:ext cx="2232247" cy="358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CuadroTexto"/>
          <p:cNvSpPr txBox="1"/>
          <p:nvPr/>
        </p:nvSpPr>
        <p:spPr>
          <a:xfrm>
            <a:off x="3491880" y="6309320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Palo Rosa</a:t>
            </a:r>
            <a:endParaRPr lang="es-AR" b="1" dirty="0"/>
          </a:p>
        </p:txBody>
      </p:sp>
      <p:pic>
        <p:nvPicPr>
          <p:cNvPr id="33" name="Picture 3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68145" y="2492897"/>
            <a:ext cx="23042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33 CuadroTexto"/>
          <p:cNvSpPr txBox="1"/>
          <p:nvPr/>
        </p:nvSpPr>
        <p:spPr>
          <a:xfrm>
            <a:off x="6300192" y="623731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Mora Amarilla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755576" y="1052736"/>
            <a:ext cx="7884368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Maderas Muy Pesadas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&gt; 1 gr/</a:t>
            </a:r>
            <a:r>
              <a:rPr lang="es-ES" sz="3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cm</a:t>
            </a:r>
            <a:r>
              <a:rPr lang="es-ES" sz="3200" b="1" baseline="300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s-E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19 Imagen" descr="Curupay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99592" y="2636913"/>
            <a:ext cx="2448272" cy="3600400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1619672" y="6309320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Curupay</a:t>
            </a:r>
            <a:endParaRPr lang="es-AR" b="1" dirty="0"/>
          </a:p>
        </p:txBody>
      </p:sp>
      <p:pic>
        <p:nvPicPr>
          <p:cNvPr id="22" name="21 Imagen" descr="Urunday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35896" y="2636912"/>
            <a:ext cx="2304256" cy="3600400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4139952" y="6309320"/>
            <a:ext cx="100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Urunday</a:t>
            </a:r>
            <a:endParaRPr lang="es-AR" b="1" dirty="0"/>
          </a:p>
        </p:txBody>
      </p:sp>
      <p:pic>
        <p:nvPicPr>
          <p:cNvPr id="35842" name="Picture 2" descr="http://maderasexportsud.no.comunidades.net/imagens/garapabrasil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44208" y="2636912"/>
            <a:ext cx="2184177" cy="3600400"/>
          </a:xfrm>
          <a:prstGeom prst="rect">
            <a:avLst/>
          </a:prstGeom>
          <a:noFill/>
        </p:spPr>
      </p:pic>
      <p:sp>
        <p:nvSpPr>
          <p:cNvPr id="24" name="23 CuadroTexto"/>
          <p:cNvSpPr txBox="1"/>
          <p:nvPr/>
        </p:nvSpPr>
        <p:spPr>
          <a:xfrm>
            <a:off x="6948264" y="630932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Alecrín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PHOTOS\DIVISION 06\WOOD FRAMING\Framing\Two Story Platform Fr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283968" cy="3140968"/>
          </a:xfrm>
          <a:prstGeom prst="rect">
            <a:avLst/>
          </a:prstGeom>
          <a:noFill/>
        </p:spPr>
      </p:pic>
      <p:pic>
        <p:nvPicPr>
          <p:cNvPr id="8" name="Picture 2" descr="E:\PHOTOS\DIVISION 06\WOOD FRAMING\HOUSE CONSTRUCTION SEQUENCE\PP 21 - Si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8" descr="SydAthVillageFl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419872" cy="2816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84984"/>
            <a:ext cx="2520280" cy="2808312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Samyn R19 bridge 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107" y="3284984"/>
            <a:ext cx="3038893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0" y="0"/>
            <a:ext cx="9144000" cy="7101408"/>
            <a:chOff x="0" y="0"/>
            <a:chExt cx="9144000" cy="6858000"/>
          </a:xfrm>
        </p:grpSpPr>
        <p:pic>
          <p:nvPicPr>
            <p:cNvPr id="8" name="7 Imagen" descr="Lapacho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7112"/>
              <a:ext cx="9144000" cy="2420888"/>
            </a:xfrm>
            <a:prstGeom prst="rect">
              <a:avLst/>
            </a:prstGeom>
          </p:spPr>
        </p:pic>
        <p:pic>
          <p:nvPicPr>
            <p:cNvPr id="9" name="8 Imagen" descr="Lapacho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8840"/>
              <a:ext cx="9144000" cy="2492896"/>
            </a:xfrm>
            <a:prstGeom prst="rect">
              <a:avLst/>
            </a:prstGeom>
          </p:spPr>
        </p:pic>
        <p:pic>
          <p:nvPicPr>
            <p:cNvPr id="10" name="9 Imagen" descr="Lapacho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2276872"/>
            </a:xfrm>
            <a:prstGeom prst="rect">
              <a:avLst/>
            </a:prstGeom>
          </p:spPr>
        </p:pic>
      </p:grpSp>
      <p:sp>
        <p:nvSpPr>
          <p:cNvPr id="12" name="11 Rectángulo"/>
          <p:cNvSpPr/>
          <p:nvPr/>
        </p:nvSpPr>
        <p:spPr>
          <a:xfrm>
            <a:off x="1187624" y="1916832"/>
            <a:ext cx="66247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b="1" i="1" dirty="0" smtClean="0">
                <a:solidFill>
                  <a:srgbClr val="FFFF00"/>
                </a:solidFill>
              </a:rPr>
              <a:t>"La buena madera no crece con facilidad. Cuanto más fuertes los vientos, más fuertes los árboles."</a:t>
            </a:r>
            <a:endParaRPr lang="es-AR" sz="3600" b="1" dirty="0" smtClean="0">
              <a:solidFill>
                <a:srgbClr val="FFFF00"/>
              </a:solidFill>
            </a:endParaRPr>
          </a:p>
          <a:p>
            <a:r>
              <a:rPr lang="es-AR" sz="3600" b="1" i="1" dirty="0" smtClean="0">
                <a:solidFill>
                  <a:srgbClr val="FFFF00"/>
                </a:solidFill>
              </a:rPr>
              <a:t>                                                                                    William </a:t>
            </a:r>
            <a:r>
              <a:rPr lang="es-AR" sz="3600" b="1" i="1" dirty="0" err="1" smtClean="0">
                <a:solidFill>
                  <a:srgbClr val="FFFF00"/>
                </a:solidFill>
              </a:rPr>
              <a:t>Marriott</a:t>
            </a:r>
            <a:endParaRPr lang="es-A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403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4400" b="1" dirty="0">
                <a:solidFill>
                  <a:srgbClr val="000099"/>
                </a:solidFill>
                <a:latin typeface="Bimini" pitchFamily="34" charset="0"/>
              </a:rPr>
              <a:t>MUCHAS </a:t>
            </a:r>
            <a:r>
              <a:rPr lang="es-MX" sz="4400" b="1" dirty="0" smtClean="0">
                <a:solidFill>
                  <a:srgbClr val="000099"/>
                </a:solidFill>
                <a:latin typeface="Bimini" pitchFamily="34" charset="0"/>
              </a:rPr>
              <a:t>GRACIAS !!!</a:t>
            </a:r>
            <a:endParaRPr lang="es-MX" sz="4400" b="1" dirty="0">
              <a:solidFill>
                <a:srgbClr val="000099"/>
              </a:solidFill>
              <a:latin typeface="Bimini" pitchFamily="34" charset="0"/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619250" y="5734050"/>
            <a:ext cx="6335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3200" b="1">
                <a:solidFill>
                  <a:srgbClr val="000099"/>
                </a:solidFill>
              </a:rPr>
              <a:t>www.facfor.unam.edu.ar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92275" y="6278563"/>
            <a:ext cx="6335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3200" b="1">
                <a:solidFill>
                  <a:srgbClr val="000099"/>
                </a:solidFill>
              </a:rPr>
              <a:t>alicia@facfor.unam.edu.ar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61157" y="2780928"/>
          <a:ext cx="8712968" cy="2022758"/>
        </p:xfrm>
        <a:graphic>
          <a:graphicData uri="http://schemas.openxmlformats.org/drawingml/2006/table">
            <a:tbl>
              <a:tblPr/>
              <a:tblGrid>
                <a:gridCol w="1352012"/>
                <a:gridCol w="1201788"/>
                <a:gridCol w="1352012"/>
                <a:gridCol w="751118"/>
                <a:gridCol w="1247726"/>
                <a:gridCol w="1368152"/>
                <a:gridCol w="689041"/>
                <a:gridCol w="751119"/>
              </a:tblGrid>
              <a:tr h="5564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Categoría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taxonómica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Total flora arbórea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Argentina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Total flora arbórea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Misiones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</a:tr>
              <a:tr h="523691">
                <a:tc vMerge="1">
                  <a:txBody>
                    <a:bodyPr/>
                    <a:lstStyle/>
                    <a:p>
                      <a:endParaRPr lang="de-L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i="0" dirty="0" smtClean="0">
                          <a:latin typeface="Times New Roman"/>
                          <a:ea typeface="Times New Roman"/>
                        </a:rPr>
                        <a:t>Coníferas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800" b="1" i="0" dirty="0" smtClean="0">
                          <a:latin typeface="Times New Roman"/>
                          <a:ea typeface="Times New Roman"/>
                        </a:rPr>
                        <a:t>Latifoliadas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i="0" dirty="0">
                          <a:latin typeface="Times New Roman"/>
                          <a:ea typeface="Times New Roman"/>
                        </a:rPr>
                        <a:t>Total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i="0" dirty="0" smtClean="0">
                          <a:latin typeface="Times New Roman"/>
                          <a:ea typeface="Times New Roman"/>
                        </a:rPr>
                        <a:t>Coníferas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800" b="1" i="0" dirty="0" smtClean="0">
                          <a:latin typeface="Times New Roman"/>
                          <a:ea typeface="Times New Roman"/>
                        </a:rPr>
                        <a:t>Latifoliadas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i="0" dirty="0">
                          <a:latin typeface="Times New Roman"/>
                          <a:ea typeface="Times New Roman"/>
                        </a:rPr>
                        <a:t>Total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i="0" dirty="0">
                          <a:latin typeface="Times New Roman"/>
                          <a:ea typeface="Times New Roman"/>
                        </a:rPr>
                        <a:t>%</a:t>
                      </a:r>
                      <a:endParaRPr lang="de-LI" sz="1800" b="1" i="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14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Familia</a:t>
                      </a:r>
                      <a:endParaRPr lang="de-LI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3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85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88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2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65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67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76,1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14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Género</a:t>
                      </a:r>
                      <a:endParaRPr lang="de-LI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7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273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280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2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186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188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67,1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14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  <a:cs typeface="Arial"/>
                        </a:rPr>
                        <a:t>Especie</a:t>
                      </a:r>
                      <a:endParaRPr lang="de-LI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10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596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606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latin typeface="Times New Roman"/>
                          <a:ea typeface="Times New Roman"/>
                        </a:rPr>
                        <a:t>2</a:t>
                      </a:r>
                      <a:endParaRPr lang="de-LI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324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326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latin typeface="Times New Roman"/>
                          <a:ea typeface="Times New Roman"/>
                        </a:rPr>
                        <a:t>54,0</a:t>
                      </a:r>
                      <a:endParaRPr lang="de-LI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339752" y="836712"/>
            <a:ext cx="4824536" cy="129614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Biodiversidad arbórea</a:t>
            </a:r>
          </a:p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Misiones en Argentina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98" name="Rectangle 3"/>
            <p:cNvSpPr>
              <a:spLocks noChangeArrowheads="1"/>
            </p:cNvSpPr>
            <p:nvPr/>
          </p:nvSpPr>
          <p:spPr bwMode="auto">
            <a:xfrm>
              <a:off x="0" y="3929"/>
              <a:ext cx="5760" cy="39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229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77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2300" name="Rectangle 5"/>
            <p:cNvSpPr>
              <a:spLocks noChangeArrowheads="1"/>
            </p:cNvSpPr>
            <p:nvPr/>
          </p:nvSpPr>
          <p:spPr bwMode="auto">
            <a:xfrm>
              <a:off x="113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2301" name="Rectangle 6"/>
            <p:cNvSpPr>
              <a:spLocks noChangeArrowheads="1"/>
            </p:cNvSpPr>
            <p:nvPr/>
          </p:nvSpPr>
          <p:spPr bwMode="auto">
            <a:xfrm>
              <a:off x="5373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5555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</p:grpSp>
      <p:cxnSp>
        <p:nvCxnSpPr>
          <p:cNvPr id="12291" name="AutoShape 9"/>
          <p:cNvCxnSpPr>
            <a:cxnSpLocks noChangeShapeType="1"/>
          </p:cNvCxnSpPr>
          <p:nvPr/>
        </p:nvCxnSpPr>
        <p:spPr bwMode="auto">
          <a:xfrm>
            <a:off x="3662363" y="8382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258888" y="244475"/>
            <a:ext cx="6326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_tradnl" sz="2800" b="1">
                <a:solidFill>
                  <a:schemeClr val="bg1"/>
                </a:solidFill>
              </a:rPr>
              <a:t>REGIONES FITOGEOGRÁFICAS</a:t>
            </a:r>
          </a:p>
        </p:txBody>
      </p:sp>
      <p:sp>
        <p:nvSpPr>
          <p:cNvPr id="12293" name="Text Box 15"/>
          <p:cNvSpPr txBox="1">
            <a:spLocks noChangeArrowheads="1"/>
          </p:cNvSpPr>
          <p:nvPr/>
        </p:nvSpPr>
        <p:spPr bwMode="auto">
          <a:xfrm>
            <a:off x="539750" y="5640388"/>
            <a:ext cx="3182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s-ES_tradnl"/>
              <a:t>Provincias </a:t>
            </a:r>
          </a:p>
          <a:p>
            <a:pPr algn="ctr" eaLnBrk="1" hangingPunct="1"/>
            <a:r>
              <a:rPr lang="es-ES_tradnl"/>
              <a:t>Fitogeográficas</a:t>
            </a:r>
            <a:endParaRPr lang="es-ES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427538" y="5678488"/>
            <a:ext cx="3816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s-ES_tradnl"/>
              <a:t>Provincias </a:t>
            </a:r>
          </a:p>
          <a:p>
            <a:pPr algn="ctr" eaLnBrk="1" hangingPunct="1"/>
            <a:r>
              <a:rPr lang="es-ES_tradnl"/>
              <a:t>Fitogeográficas Forestales (*)</a:t>
            </a:r>
            <a:endParaRPr lang="es-ES"/>
          </a:p>
        </p:txBody>
      </p:sp>
      <p:sp>
        <p:nvSpPr>
          <p:cNvPr id="12295" name="18 Rectángulo"/>
          <p:cNvSpPr>
            <a:spLocks noChangeArrowheads="1"/>
          </p:cNvSpPr>
          <p:nvPr/>
        </p:nvSpPr>
        <p:spPr bwMode="auto">
          <a:xfrm>
            <a:off x="395288" y="6257925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1600"/>
              <a:t>(*) </a:t>
            </a:r>
            <a:r>
              <a:rPr lang="de-LI" sz="1600" b="1"/>
              <a:t>Primer Inventario </a:t>
            </a:r>
            <a:r>
              <a:rPr lang="es-AR" sz="1600" b="1"/>
              <a:t>Nacional de Bosques Nativos 1998-2005, Secretaria de Medio Ambiente y Desarrollo Sustentable</a:t>
            </a:r>
            <a:endParaRPr lang="de-LI" sz="1600" b="1"/>
          </a:p>
        </p:txBody>
      </p:sp>
      <p:pic>
        <p:nvPicPr>
          <p:cNvPr id="1229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3988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2513"/>
            <a:ext cx="35353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H="1">
            <a:off x="1206676" y="3721795"/>
            <a:ext cx="178114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1461367" y="3827144"/>
            <a:ext cx="1512168" cy="355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1307263" y="3933056"/>
            <a:ext cx="166627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0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0" y="3929"/>
              <a:ext cx="5760" cy="39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639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77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6391" name="Rectangle 5"/>
            <p:cNvSpPr>
              <a:spLocks noChangeArrowheads="1"/>
            </p:cNvSpPr>
            <p:nvPr/>
          </p:nvSpPr>
          <p:spPr bwMode="auto">
            <a:xfrm>
              <a:off x="113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5373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5555" y="0"/>
              <a:ext cx="137" cy="4320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LI"/>
            </a:p>
          </p:txBody>
        </p:sp>
      </p:grpSp>
      <p:cxnSp>
        <p:nvCxnSpPr>
          <p:cNvPr id="16387" name="AutoShape 9"/>
          <p:cNvCxnSpPr>
            <a:cxnSpLocks noChangeShapeType="1"/>
          </p:cNvCxnSpPr>
          <p:nvPr/>
        </p:nvCxnSpPr>
        <p:spPr bwMode="auto">
          <a:xfrm>
            <a:off x="3662363" y="8382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1275"/>
            <a:ext cx="7002463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8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-4763"/>
            <a:ext cx="4572000" cy="6862763"/>
            <a:chOff x="0" y="-3"/>
            <a:chExt cx="2880" cy="4323"/>
          </a:xfrm>
        </p:grpSpPr>
        <p:pic>
          <p:nvPicPr>
            <p:cNvPr id="25646" name="Picture 3" descr="mapaarg25colortexturabo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7" name="Rectangle 4"/>
            <p:cNvSpPr>
              <a:spLocks noChangeArrowheads="1"/>
            </p:cNvSpPr>
            <p:nvPr/>
          </p:nvSpPr>
          <p:spPr bwMode="auto">
            <a:xfrm>
              <a:off x="1824" y="2928"/>
              <a:ext cx="1056" cy="1392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s-AR" altLang="es-AR"/>
            </a:p>
          </p:txBody>
        </p:sp>
        <p:sp>
          <p:nvSpPr>
            <p:cNvPr id="25648" name="Freeform 5"/>
            <p:cNvSpPr>
              <a:spLocks/>
            </p:cNvSpPr>
            <p:nvPr/>
          </p:nvSpPr>
          <p:spPr bwMode="auto">
            <a:xfrm>
              <a:off x="438" y="62"/>
              <a:ext cx="626" cy="907"/>
            </a:xfrm>
            <a:custGeom>
              <a:avLst/>
              <a:gdLst>
                <a:gd name="T0" fmla="*/ 621 w 626"/>
                <a:gd name="T1" fmla="*/ 40 h 907"/>
                <a:gd name="T2" fmla="*/ 612 w 626"/>
                <a:gd name="T3" fmla="*/ 67 h 907"/>
                <a:gd name="T4" fmla="*/ 600 w 626"/>
                <a:gd name="T5" fmla="*/ 79 h 907"/>
                <a:gd name="T6" fmla="*/ 591 w 626"/>
                <a:gd name="T7" fmla="*/ 97 h 907"/>
                <a:gd name="T8" fmla="*/ 555 w 626"/>
                <a:gd name="T9" fmla="*/ 73 h 907"/>
                <a:gd name="T10" fmla="*/ 522 w 626"/>
                <a:gd name="T11" fmla="*/ 37 h 907"/>
                <a:gd name="T12" fmla="*/ 504 w 626"/>
                <a:gd name="T13" fmla="*/ 31 h 907"/>
                <a:gd name="T14" fmla="*/ 465 w 626"/>
                <a:gd name="T15" fmla="*/ 34 h 907"/>
                <a:gd name="T16" fmla="*/ 447 w 626"/>
                <a:gd name="T17" fmla="*/ 46 h 907"/>
                <a:gd name="T18" fmla="*/ 366 w 626"/>
                <a:gd name="T19" fmla="*/ 1 h 907"/>
                <a:gd name="T20" fmla="*/ 351 w 626"/>
                <a:gd name="T21" fmla="*/ 4 h 907"/>
                <a:gd name="T22" fmla="*/ 342 w 626"/>
                <a:gd name="T23" fmla="*/ 31 h 907"/>
                <a:gd name="T24" fmla="*/ 303 w 626"/>
                <a:gd name="T25" fmla="*/ 67 h 907"/>
                <a:gd name="T26" fmla="*/ 279 w 626"/>
                <a:gd name="T27" fmla="*/ 103 h 907"/>
                <a:gd name="T28" fmla="*/ 273 w 626"/>
                <a:gd name="T29" fmla="*/ 121 h 907"/>
                <a:gd name="T30" fmla="*/ 261 w 626"/>
                <a:gd name="T31" fmla="*/ 217 h 907"/>
                <a:gd name="T32" fmla="*/ 213 w 626"/>
                <a:gd name="T33" fmla="*/ 319 h 907"/>
                <a:gd name="T34" fmla="*/ 165 w 626"/>
                <a:gd name="T35" fmla="*/ 337 h 907"/>
                <a:gd name="T36" fmla="*/ 138 w 626"/>
                <a:gd name="T37" fmla="*/ 346 h 907"/>
                <a:gd name="T38" fmla="*/ 114 w 626"/>
                <a:gd name="T39" fmla="*/ 373 h 907"/>
                <a:gd name="T40" fmla="*/ 114 w 626"/>
                <a:gd name="T41" fmla="*/ 400 h 907"/>
                <a:gd name="T42" fmla="*/ 120 w 626"/>
                <a:gd name="T43" fmla="*/ 418 h 907"/>
                <a:gd name="T44" fmla="*/ 117 w 626"/>
                <a:gd name="T45" fmla="*/ 457 h 907"/>
                <a:gd name="T46" fmla="*/ 111 w 626"/>
                <a:gd name="T47" fmla="*/ 469 h 907"/>
                <a:gd name="T48" fmla="*/ 126 w 626"/>
                <a:gd name="T49" fmla="*/ 526 h 907"/>
                <a:gd name="T50" fmla="*/ 111 w 626"/>
                <a:gd name="T51" fmla="*/ 586 h 907"/>
                <a:gd name="T52" fmla="*/ 129 w 626"/>
                <a:gd name="T53" fmla="*/ 637 h 907"/>
                <a:gd name="T54" fmla="*/ 114 w 626"/>
                <a:gd name="T55" fmla="*/ 712 h 907"/>
                <a:gd name="T56" fmla="*/ 87 w 626"/>
                <a:gd name="T57" fmla="*/ 748 h 907"/>
                <a:gd name="T58" fmla="*/ 51 w 626"/>
                <a:gd name="T59" fmla="*/ 811 h 907"/>
                <a:gd name="T60" fmla="*/ 0 w 626"/>
                <a:gd name="T61" fmla="*/ 907 h 9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26"/>
                <a:gd name="T94" fmla="*/ 0 h 907"/>
                <a:gd name="T95" fmla="*/ 626 w 626"/>
                <a:gd name="T96" fmla="*/ 907 h 9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26" h="907">
                  <a:moveTo>
                    <a:pt x="621" y="40"/>
                  </a:moveTo>
                  <a:cubicBezTo>
                    <a:pt x="626" y="54"/>
                    <a:pt x="624" y="59"/>
                    <a:pt x="612" y="67"/>
                  </a:cubicBezTo>
                  <a:cubicBezTo>
                    <a:pt x="604" y="91"/>
                    <a:pt x="616" y="63"/>
                    <a:pt x="600" y="79"/>
                  </a:cubicBezTo>
                  <a:cubicBezTo>
                    <a:pt x="595" y="84"/>
                    <a:pt x="595" y="91"/>
                    <a:pt x="591" y="97"/>
                  </a:cubicBezTo>
                  <a:cubicBezTo>
                    <a:pt x="573" y="92"/>
                    <a:pt x="569" y="83"/>
                    <a:pt x="555" y="73"/>
                  </a:cubicBezTo>
                  <a:cubicBezTo>
                    <a:pt x="550" y="58"/>
                    <a:pt x="535" y="46"/>
                    <a:pt x="522" y="37"/>
                  </a:cubicBezTo>
                  <a:cubicBezTo>
                    <a:pt x="517" y="33"/>
                    <a:pt x="504" y="31"/>
                    <a:pt x="504" y="31"/>
                  </a:cubicBezTo>
                  <a:cubicBezTo>
                    <a:pt x="491" y="32"/>
                    <a:pt x="478" y="31"/>
                    <a:pt x="465" y="34"/>
                  </a:cubicBezTo>
                  <a:cubicBezTo>
                    <a:pt x="458" y="36"/>
                    <a:pt x="447" y="46"/>
                    <a:pt x="447" y="46"/>
                  </a:cubicBezTo>
                  <a:cubicBezTo>
                    <a:pt x="421" y="42"/>
                    <a:pt x="390" y="17"/>
                    <a:pt x="366" y="1"/>
                  </a:cubicBezTo>
                  <a:cubicBezTo>
                    <a:pt x="361" y="2"/>
                    <a:pt x="355" y="0"/>
                    <a:pt x="351" y="4"/>
                  </a:cubicBezTo>
                  <a:cubicBezTo>
                    <a:pt x="342" y="13"/>
                    <a:pt x="348" y="22"/>
                    <a:pt x="342" y="31"/>
                  </a:cubicBezTo>
                  <a:cubicBezTo>
                    <a:pt x="332" y="47"/>
                    <a:pt x="321" y="61"/>
                    <a:pt x="303" y="67"/>
                  </a:cubicBezTo>
                  <a:cubicBezTo>
                    <a:pt x="298" y="82"/>
                    <a:pt x="285" y="89"/>
                    <a:pt x="279" y="103"/>
                  </a:cubicBezTo>
                  <a:cubicBezTo>
                    <a:pt x="276" y="109"/>
                    <a:pt x="273" y="121"/>
                    <a:pt x="273" y="121"/>
                  </a:cubicBezTo>
                  <a:cubicBezTo>
                    <a:pt x="271" y="164"/>
                    <a:pt x="273" y="182"/>
                    <a:pt x="261" y="217"/>
                  </a:cubicBezTo>
                  <a:cubicBezTo>
                    <a:pt x="258" y="255"/>
                    <a:pt x="254" y="301"/>
                    <a:pt x="213" y="319"/>
                  </a:cubicBezTo>
                  <a:cubicBezTo>
                    <a:pt x="198" y="326"/>
                    <a:pt x="180" y="332"/>
                    <a:pt x="165" y="337"/>
                  </a:cubicBezTo>
                  <a:cubicBezTo>
                    <a:pt x="156" y="340"/>
                    <a:pt x="138" y="346"/>
                    <a:pt x="138" y="346"/>
                  </a:cubicBezTo>
                  <a:cubicBezTo>
                    <a:pt x="131" y="357"/>
                    <a:pt x="122" y="362"/>
                    <a:pt x="114" y="373"/>
                  </a:cubicBezTo>
                  <a:cubicBezTo>
                    <a:pt x="110" y="386"/>
                    <a:pt x="109" y="382"/>
                    <a:pt x="114" y="400"/>
                  </a:cubicBezTo>
                  <a:cubicBezTo>
                    <a:pt x="116" y="406"/>
                    <a:pt x="120" y="418"/>
                    <a:pt x="120" y="418"/>
                  </a:cubicBezTo>
                  <a:cubicBezTo>
                    <a:pt x="119" y="431"/>
                    <a:pt x="119" y="444"/>
                    <a:pt x="117" y="457"/>
                  </a:cubicBezTo>
                  <a:cubicBezTo>
                    <a:pt x="116" y="461"/>
                    <a:pt x="111" y="465"/>
                    <a:pt x="111" y="469"/>
                  </a:cubicBezTo>
                  <a:cubicBezTo>
                    <a:pt x="109" y="496"/>
                    <a:pt x="119" y="504"/>
                    <a:pt x="126" y="526"/>
                  </a:cubicBezTo>
                  <a:cubicBezTo>
                    <a:pt x="124" y="553"/>
                    <a:pt x="132" y="572"/>
                    <a:pt x="111" y="586"/>
                  </a:cubicBezTo>
                  <a:cubicBezTo>
                    <a:pt x="113" y="615"/>
                    <a:pt x="108" y="623"/>
                    <a:pt x="129" y="637"/>
                  </a:cubicBezTo>
                  <a:cubicBezTo>
                    <a:pt x="138" y="665"/>
                    <a:pt x="139" y="696"/>
                    <a:pt x="114" y="712"/>
                  </a:cubicBezTo>
                  <a:cubicBezTo>
                    <a:pt x="105" y="726"/>
                    <a:pt x="98" y="737"/>
                    <a:pt x="87" y="748"/>
                  </a:cubicBezTo>
                  <a:cubicBezTo>
                    <a:pt x="79" y="771"/>
                    <a:pt x="69" y="793"/>
                    <a:pt x="51" y="811"/>
                  </a:cubicBezTo>
                  <a:cubicBezTo>
                    <a:pt x="40" y="845"/>
                    <a:pt x="0" y="867"/>
                    <a:pt x="0" y="9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49" name="Freeform 6"/>
            <p:cNvSpPr>
              <a:spLocks/>
            </p:cNvSpPr>
            <p:nvPr/>
          </p:nvSpPr>
          <p:spPr bwMode="auto">
            <a:xfrm>
              <a:off x="1056" y="96"/>
              <a:ext cx="1098" cy="684"/>
            </a:xfrm>
            <a:custGeom>
              <a:avLst/>
              <a:gdLst>
                <a:gd name="T0" fmla="*/ 0 w 1098"/>
                <a:gd name="T1" fmla="*/ 18 h 684"/>
                <a:gd name="T2" fmla="*/ 39 w 1098"/>
                <a:gd name="T3" fmla="*/ 0 h 684"/>
                <a:gd name="T4" fmla="*/ 138 w 1098"/>
                <a:gd name="T5" fmla="*/ 3 h 684"/>
                <a:gd name="T6" fmla="*/ 153 w 1098"/>
                <a:gd name="T7" fmla="*/ 18 h 684"/>
                <a:gd name="T8" fmla="*/ 171 w 1098"/>
                <a:gd name="T9" fmla="*/ 30 h 684"/>
                <a:gd name="T10" fmla="*/ 201 w 1098"/>
                <a:gd name="T11" fmla="*/ 60 h 684"/>
                <a:gd name="T12" fmla="*/ 225 w 1098"/>
                <a:gd name="T13" fmla="*/ 78 h 684"/>
                <a:gd name="T14" fmla="*/ 249 w 1098"/>
                <a:gd name="T15" fmla="*/ 102 h 684"/>
                <a:gd name="T16" fmla="*/ 279 w 1098"/>
                <a:gd name="T17" fmla="*/ 132 h 684"/>
                <a:gd name="T18" fmla="*/ 309 w 1098"/>
                <a:gd name="T19" fmla="*/ 165 h 684"/>
                <a:gd name="T20" fmla="*/ 333 w 1098"/>
                <a:gd name="T21" fmla="*/ 186 h 684"/>
                <a:gd name="T22" fmla="*/ 420 w 1098"/>
                <a:gd name="T23" fmla="*/ 240 h 684"/>
                <a:gd name="T24" fmla="*/ 438 w 1098"/>
                <a:gd name="T25" fmla="*/ 252 h 684"/>
                <a:gd name="T26" fmla="*/ 495 w 1098"/>
                <a:gd name="T27" fmla="*/ 270 h 684"/>
                <a:gd name="T28" fmla="*/ 540 w 1098"/>
                <a:gd name="T29" fmla="*/ 294 h 684"/>
                <a:gd name="T30" fmla="*/ 702 w 1098"/>
                <a:gd name="T31" fmla="*/ 378 h 684"/>
                <a:gd name="T32" fmla="*/ 738 w 1098"/>
                <a:gd name="T33" fmla="*/ 402 h 684"/>
                <a:gd name="T34" fmla="*/ 711 w 1098"/>
                <a:gd name="T35" fmla="*/ 489 h 684"/>
                <a:gd name="T36" fmla="*/ 690 w 1098"/>
                <a:gd name="T37" fmla="*/ 543 h 684"/>
                <a:gd name="T38" fmla="*/ 669 w 1098"/>
                <a:gd name="T39" fmla="*/ 612 h 684"/>
                <a:gd name="T40" fmla="*/ 663 w 1098"/>
                <a:gd name="T41" fmla="*/ 630 h 684"/>
                <a:gd name="T42" fmla="*/ 792 w 1098"/>
                <a:gd name="T43" fmla="*/ 684 h 684"/>
                <a:gd name="T44" fmla="*/ 906 w 1098"/>
                <a:gd name="T45" fmla="*/ 681 h 684"/>
                <a:gd name="T46" fmla="*/ 951 w 1098"/>
                <a:gd name="T47" fmla="*/ 657 h 684"/>
                <a:gd name="T48" fmla="*/ 1023 w 1098"/>
                <a:gd name="T49" fmla="*/ 639 h 684"/>
                <a:gd name="T50" fmla="*/ 1065 w 1098"/>
                <a:gd name="T51" fmla="*/ 591 h 684"/>
                <a:gd name="T52" fmla="*/ 1074 w 1098"/>
                <a:gd name="T53" fmla="*/ 564 h 684"/>
                <a:gd name="T54" fmla="*/ 1080 w 1098"/>
                <a:gd name="T55" fmla="*/ 546 h 684"/>
                <a:gd name="T56" fmla="*/ 1086 w 1098"/>
                <a:gd name="T57" fmla="*/ 483 h 684"/>
                <a:gd name="T58" fmla="*/ 1098 w 1098"/>
                <a:gd name="T59" fmla="*/ 471 h 6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98"/>
                <a:gd name="T91" fmla="*/ 0 h 684"/>
                <a:gd name="T92" fmla="*/ 1098 w 1098"/>
                <a:gd name="T93" fmla="*/ 684 h 6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98" h="684">
                  <a:moveTo>
                    <a:pt x="0" y="18"/>
                  </a:moveTo>
                  <a:cubicBezTo>
                    <a:pt x="20" y="5"/>
                    <a:pt x="9" y="4"/>
                    <a:pt x="39" y="0"/>
                  </a:cubicBezTo>
                  <a:cubicBezTo>
                    <a:pt x="72" y="1"/>
                    <a:pt x="105" y="0"/>
                    <a:pt x="138" y="3"/>
                  </a:cubicBezTo>
                  <a:cubicBezTo>
                    <a:pt x="147" y="4"/>
                    <a:pt x="148" y="13"/>
                    <a:pt x="153" y="18"/>
                  </a:cubicBezTo>
                  <a:cubicBezTo>
                    <a:pt x="158" y="23"/>
                    <a:pt x="171" y="30"/>
                    <a:pt x="171" y="30"/>
                  </a:cubicBezTo>
                  <a:cubicBezTo>
                    <a:pt x="178" y="41"/>
                    <a:pt x="190" y="53"/>
                    <a:pt x="201" y="60"/>
                  </a:cubicBezTo>
                  <a:cubicBezTo>
                    <a:pt x="209" y="71"/>
                    <a:pt x="215" y="69"/>
                    <a:pt x="225" y="78"/>
                  </a:cubicBezTo>
                  <a:cubicBezTo>
                    <a:pt x="235" y="86"/>
                    <a:pt x="239" y="95"/>
                    <a:pt x="249" y="102"/>
                  </a:cubicBezTo>
                  <a:cubicBezTo>
                    <a:pt x="256" y="113"/>
                    <a:pt x="268" y="125"/>
                    <a:pt x="279" y="132"/>
                  </a:cubicBezTo>
                  <a:cubicBezTo>
                    <a:pt x="287" y="144"/>
                    <a:pt x="297" y="157"/>
                    <a:pt x="309" y="165"/>
                  </a:cubicBezTo>
                  <a:cubicBezTo>
                    <a:pt x="315" y="174"/>
                    <a:pt x="333" y="186"/>
                    <a:pt x="333" y="186"/>
                  </a:cubicBezTo>
                  <a:cubicBezTo>
                    <a:pt x="352" y="215"/>
                    <a:pt x="392" y="224"/>
                    <a:pt x="420" y="240"/>
                  </a:cubicBezTo>
                  <a:cubicBezTo>
                    <a:pt x="426" y="244"/>
                    <a:pt x="431" y="250"/>
                    <a:pt x="438" y="252"/>
                  </a:cubicBezTo>
                  <a:cubicBezTo>
                    <a:pt x="455" y="258"/>
                    <a:pt x="481" y="260"/>
                    <a:pt x="495" y="270"/>
                  </a:cubicBezTo>
                  <a:cubicBezTo>
                    <a:pt x="509" y="279"/>
                    <a:pt x="525" y="286"/>
                    <a:pt x="540" y="294"/>
                  </a:cubicBezTo>
                  <a:cubicBezTo>
                    <a:pt x="594" y="324"/>
                    <a:pt x="644" y="359"/>
                    <a:pt x="702" y="378"/>
                  </a:cubicBezTo>
                  <a:cubicBezTo>
                    <a:pt x="718" y="383"/>
                    <a:pt x="723" y="397"/>
                    <a:pt x="738" y="402"/>
                  </a:cubicBezTo>
                  <a:cubicBezTo>
                    <a:pt x="750" y="439"/>
                    <a:pt x="731" y="460"/>
                    <a:pt x="711" y="489"/>
                  </a:cubicBezTo>
                  <a:cubicBezTo>
                    <a:pt x="702" y="503"/>
                    <a:pt x="695" y="528"/>
                    <a:pt x="690" y="543"/>
                  </a:cubicBezTo>
                  <a:cubicBezTo>
                    <a:pt x="682" y="566"/>
                    <a:pt x="675" y="588"/>
                    <a:pt x="669" y="612"/>
                  </a:cubicBezTo>
                  <a:cubicBezTo>
                    <a:pt x="667" y="618"/>
                    <a:pt x="663" y="630"/>
                    <a:pt x="663" y="630"/>
                  </a:cubicBezTo>
                  <a:cubicBezTo>
                    <a:pt x="687" y="666"/>
                    <a:pt x="751" y="674"/>
                    <a:pt x="792" y="684"/>
                  </a:cubicBezTo>
                  <a:cubicBezTo>
                    <a:pt x="830" y="683"/>
                    <a:pt x="868" y="683"/>
                    <a:pt x="906" y="681"/>
                  </a:cubicBezTo>
                  <a:cubicBezTo>
                    <a:pt x="919" y="680"/>
                    <a:pt x="942" y="663"/>
                    <a:pt x="951" y="657"/>
                  </a:cubicBezTo>
                  <a:cubicBezTo>
                    <a:pt x="969" y="645"/>
                    <a:pt x="1002" y="641"/>
                    <a:pt x="1023" y="639"/>
                  </a:cubicBezTo>
                  <a:cubicBezTo>
                    <a:pt x="1043" y="625"/>
                    <a:pt x="1051" y="612"/>
                    <a:pt x="1065" y="591"/>
                  </a:cubicBezTo>
                  <a:cubicBezTo>
                    <a:pt x="1065" y="591"/>
                    <a:pt x="1072" y="569"/>
                    <a:pt x="1074" y="564"/>
                  </a:cubicBezTo>
                  <a:cubicBezTo>
                    <a:pt x="1076" y="558"/>
                    <a:pt x="1080" y="546"/>
                    <a:pt x="1080" y="546"/>
                  </a:cubicBezTo>
                  <a:cubicBezTo>
                    <a:pt x="1081" y="525"/>
                    <a:pt x="1077" y="502"/>
                    <a:pt x="1086" y="483"/>
                  </a:cubicBezTo>
                  <a:cubicBezTo>
                    <a:pt x="1086" y="483"/>
                    <a:pt x="1096" y="474"/>
                    <a:pt x="1098" y="4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0" name="Freeform 7"/>
            <p:cNvSpPr>
              <a:spLocks/>
            </p:cNvSpPr>
            <p:nvPr/>
          </p:nvSpPr>
          <p:spPr bwMode="auto">
            <a:xfrm>
              <a:off x="1694" y="558"/>
              <a:ext cx="556" cy="936"/>
            </a:xfrm>
            <a:custGeom>
              <a:avLst/>
              <a:gdLst>
                <a:gd name="T0" fmla="*/ 469 w 556"/>
                <a:gd name="T1" fmla="*/ 9 h 936"/>
                <a:gd name="T2" fmla="*/ 505 w 556"/>
                <a:gd name="T3" fmla="*/ 0 h 936"/>
                <a:gd name="T4" fmla="*/ 544 w 556"/>
                <a:gd name="T5" fmla="*/ 48 h 936"/>
                <a:gd name="T6" fmla="*/ 556 w 556"/>
                <a:gd name="T7" fmla="*/ 90 h 936"/>
                <a:gd name="T8" fmla="*/ 553 w 556"/>
                <a:gd name="T9" fmla="*/ 153 h 936"/>
                <a:gd name="T10" fmla="*/ 466 w 556"/>
                <a:gd name="T11" fmla="*/ 228 h 936"/>
                <a:gd name="T12" fmla="*/ 430 w 556"/>
                <a:gd name="T13" fmla="*/ 246 h 936"/>
                <a:gd name="T14" fmla="*/ 385 w 556"/>
                <a:gd name="T15" fmla="*/ 282 h 936"/>
                <a:gd name="T16" fmla="*/ 358 w 556"/>
                <a:gd name="T17" fmla="*/ 300 h 936"/>
                <a:gd name="T18" fmla="*/ 349 w 556"/>
                <a:gd name="T19" fmla="*/ 306 h 936"/>
                <a:gd name="T20" fmla="*/ 286 w 556"/>
                <a:gd name="T21" fmla="*/ 369 h 936"/>
                <a:gd name="T22" fmla="*/ 238 w 556"/>
                <a:gd name="T23" fmla="*/ 423 h 936"/>
                <a:gd name="T24" fmla="*/ 202 w 556"/>
                <a:gd name="T25" fmla="*/ 465 h 936"/>
                <a:gd name="T26" fmla="*/ 136 w 556"/>
                <a:gd name="T27" fmla="*/ 528 h 936"/>
                <a:gd name="T28" fmla="*/ 100 w 556"/>
                <a:gd name="T29" fmla="*/ 570 h 936"/>
                <a:gd name="T30" fmla="*/ 58 w 556"/>
                <a:gd name="T31" fmla="*/ 633 h 936"/>
                <a:gd name="T32" fmla="*/ 46 w 556"/>
                <a:gd name="T33" fmla="*/ 660 h 936"/>
                <a:gd name="T34" fmla="*/ 1 w 556"/>
                <a:gd name="T35" fmla="*/ 828 h 936"/>
                <a:gd name="T36" fmla="*/ 1 w 556"/>
                <a:gd name="T37" fmla="*/ 936 h 9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6"/>
                <a:gd name="T58" fmla="*/ 0 h 936"/>
                <a:gd name="T59" fmla="*/ 556 w 556"/>
                <a:gd name="T60" fmla="*/ 936 h 9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6" h="936">
                  <a:moveTo>
                    <a:pt x="469" y="9"/>
                  </a:moveTo>
                  <a:cubicBezTo>
                    <a:pt x="484" y="14"/>
                    <a:pt x="491" y="5"/>
                    <a:pt x="505" y="0"/>
                  </a:cubicBezTo>
                  <a:cubicBezTo>
                    <a:pt x="526" y="7"/>
                    <a:pt x="530" y="34"/>
                    <a:pt x="544" y="48"/>
                  </a:cubicBezTo>
                  <a:cubicBezTo>
                    <a:pt x="549" y="63"/>
                    <a:pt x="553" y="75"/>
                    <a:pt x="556" y="90"/>
                  </a:cubicBezTo>
                  <a:cubicBezTo>
                    <a:pt x="555" y="111"/>
                    <a:pt x="555" y="132"/>
                    <a:pt x="553" y="153"/>
                  </a:cubicBezTo>
                  <a:cubicBezTo>
                    <a:pt x="550" y="188"/>
                    <a:pt x="495" y="221"/>
                    <a:pt x="466" y="228"/>
                  </a:cubicBezTo>
                  <a:cubicBezTo>
                    <a:pt x="455" y="236"/>
                    <a:pt x="442" y="239"/>
                    <a:pt x="430" y="246"/>
                  </a:cubicBezTo>
                  <a:cubicBezTo>
                    <a:pt x="413" y="256"/>
                    <a:pt x="400" y="270"/>
                    <a:pt x="385" y="282"/>
                  </a:cubicBezTo>
                  <a:cubicBezTo>
                    <a:pt x="376" y="289"/>
                    <a:pt x="367" y="294"/>
                    <a:pt x="358" y="300"/>
                  </a:cubicBezTo>
                  <a:cubicBezTo>
                    <a:pt x="355" y="302"/>
                    <a:pt x="349" y="306"/>
                    <a:pt x="349" y="306"/>
                  </a:cubicBezTo>
                  <a:cubicBezTo>
                    <a:pt x="342" y="316"/>
                    <a:pt x="297" y="365"/>
                    <a:pt x="286" y="369"/>
                  </a:cubicBezTo>
                  <a:cubicBezTo>
                    <a:pt x="273" y="389"/>
                    <a:pt x="253" y="404"/>
                    <a:pt x="238" y="423"/>
                  </a:cubicBezTo>
                  <a:cubicBezTo>
                    <a:pt x="226" y="438"/>
                    <a:pt x="218" y="454"/>
                    <a:pt x="202" y="465"/>
                  </a:cubicBezTo>
                  <a:cubicBezTo>
                    <a:pt x="193" y="478"/>
                    <a:pt x="150" y="518"/>
                    <a:pt x="136" y="528"/>
                  </a:cubicBezTo>
                  <a:cubicBezTo>
                    <a:pt x="126" y="543"/>
                    <a:pt x="115" y="560"/>
                    <a:pt x="100" y="570"/>
                  </a:cubicBezTo>
                  <a:cubicBezTo>
                    <a:pt x="87" y="590"/>
                    <a:pt x="74" y="617"/>
                    <a:pt x="58" y="633"/>
                  </a:cubicBezTo>
                  <a:cubicBezTo>
                    <a:pt x="51" y="654"/>
                    <a:pt x="56" y="646"/>
                    <a:pt x="46" y="660"/>
                  </a:cubicBezTo>
                  <a:cubicBezTo>
                    <a:pt x="32" y="714"/>
                    <a:pt x="2" y="772"/>
                    <a:pt x="1" y="828"/>
                  </a:cubicBezTo>
                  <a:cubicBezTo>
                    <a:pt x="0" y="864"/>
                    <a:pt x="1" y="900"/>
                    <a:pt x="1" y="9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1" name="Freeform 8"/>
            <p:cNvSpPr>
              <a:spLocks/>
            </p:cNvSpPr>
            <p:nvPr/>
          </p:nvSpPr>
          <p:spPr bwMode="auto">
            <a:xfrm>
              <a:off x="1617" y="1497"/>
              <a:ext cx="210" cy="681"/>
            </a:xfrm>
            <a:custGeom>
              <a:avLst/>
              <a:gdLst>
                <a:gd name="T0" fmla="*/ 81 w 210"/>
                <a:gd name="T1" fmla="*/ 0 h 681"/>
                <a:gd name="T2" fmla="*/ 60 w 210"/>
                <a:gd name="T3" fmla="*/ 57 h 681"/>
                <a:gd name="T4" fmla="*/ 78 w 210"/>
                <a:gd name="T5" fmla="*/ 144 h 681"/>
                <a:gd name="T6" fmla="*/ 69 w 210"/>
                <a:gd name="T7" fmla="*/ 171 h 681"/>
                <a:gd name="T8" fmla="*/ 66 w 210"/>
                <a:gd name="T9" fmla="*/ 180 h 681"/>
                <a:gd name="T10" fmla="*/ 87 w 210"/>
                <a:gd name="T11" fmla="*/ 219 h 681"/>
                <a:gd name="T12" fmla="*/ 138 w 210"/>
                <a:gd name="T13" fmla="*/ 264 h 681"/>
                <a:gd name="T14" fmla="*/ 153 w 210"/>
                <a:gd name="T15" fmla="*/ 282 h 681"/>
                <a:gd name="T16" fmla="*/ 171 w 210"/>
                <a:gd name="T17" fmla="*/ 294 h 681"/>
                <a:gd name="T18" fmla="*/ 177 w 210"/>
                <a:gd name="T19" fmla="*/ 303 h 681"/>
                <a:gd name="T20" fmla="*/ 168 w 210"/>
                <a:gd name="T21" fmla="*/ 309 h 681"/>
                <a:gd name="T22" fmla="*/ 156 w 210"/>
                <a:gd name="T23" fmla="*/ 327 h 681"/>
                <a:gd name="T24" fmla="*/ 147 w 210"/>
                <a:gd name="T25" fmla="*/ 336 h 681"/>
                <a:gd name="T26" fmla="*/ 165 w 210"/>
                <a:gd name="T27" fmla="*/ 402 h 681"/>
                <a:gd name="T28" fmla="*/ 201 w 210"/>
                <a:gd name="T29" fmla="*/ 420 h 681"/>
                <a:gd name="T30" fmla="*/ 210 w 210"/>
                <a:gd name="T31" fmla="*/ 453 h 681"/>
                <a:gd name="T32" fmla="*/ 207 w 210"/>
                <a:gd name="T33" fmla="*/ 489 h 681"/>
                <a:gd name="T34" fmla="*/ 183 w 210"/>
                <a:gd name="T35" fmla="*/ 510 h 681"/>
                <a:gd name="T36" fmla="*/ 135 w 210"/>
                <a:gd name="T37" fmla="*/ 588 h 681"/>
                <a:gd name="T38" fmla="*/ 108 w 210"/>
                <a:gd name="T39" fmla="*/ 621 h 681"/>
                <a:gd name="T40" fmla="*/ 81 w 210"/>
                <a:gd name="T41" fmla="*/ 651 h 681"/>
                <a:gd name="T42" fmla="*/ 12 w 210"/>
                <a:gd name="T43" fmla="*/ 675 h 681"/>
                <a:gd name="T44" fmla="*/ 0 w 210"/>
                <a:gd name="T45" fmla="*/ 681 h 6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0"/>
                <a:gd name="T70" fmla="*/ 0 h 681"/>
                <a:gd name="T71" fmla="*/ 210 w 210"/>
                <a:gd name="T72" fmla="*/ 681 h 6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0" h="681">
                  <a:moveTo>
                    <a:pt x="81" y="0"/>
                  </a:moveTo>
                  <a:cubicBezTo>
                    <a:pt x="78" y="23"/>
                    <a:pt x="67" y="36"/>
                    <a:pt x="60" y="57"/>
                  </a:cubicBezTo>
                  <a:cubicBezTo>
                    <a:pt x="62" y="100"/>
                    <a:pt x="58" y="114"/>
                    <a:pt x="78" y="144"/>
                  </a:cubicBezTo>
                  <a:cubicBezTo>
                    <a:pt x="75" y="153"/>
                    <a:pt x="72" y="162"/>
                    <a:pt x="69" y="171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9" y="209"/>
                    <a:pt x="64" y="211"/>
                    <a:pt x="87" y="219"/>
                  </a:cubicBezTo>
                  <a:cubicBezTo>
                    <a:pt x="97" y="229"/>
                    <a:pt x="127" y="256"/>
                    <a:pt x="138" y="264"/>
                  </a:cubicBezTo>
                  <a:cubicBezTo>
                    <a:pt x="142" y="277"/>
                    <a:pt x="139" y="272"/>
                    <a:pt x="153" y="282"/>
                  </a:cubicBezTo>
                  <a:cubicBezTo>
                    <a:pt x="159" y="286"/>
                    <a:pt x="171" y="294"/>
                    <a:pt x="171" y="294"/>
                  </a:cubicBezTo>
                  <a:cubicBezTo>
                    <a:pt x="173" y="297"/>
                    <a:pt x="178" y="299"/>
                    <a:pt x="177" y="303"/>
                  </a:cubicBezTo>
                  <a:cubicBezTo>
                    <a:pt x="176" y="307"/>
                    <a:pt x="170" y="306"/>
                    <a:pt x="168" y="309"/>
                  </a:cubicBezTo>
                  <a:cubicBezTo>
                    <a:pt x="163" y="314"/>
                    <a:pt x="161" y="322"/>
                    <a:pt x="156" y="327"/>
                  </a:cubicBezTo>
                  <a:cubicBezTo>
                    <a:pt x="153" y="330"/>
                    <a:pt x="150" y="333"/>
                    <a:pt x="147" y="336"/>
                  </a:cubicBezTo>
                  <a:cubicBezTo>
                    <a:pt x="149" y="345"/>
                    <a:pt x="160" y="399"/>
                    <a:pt x="165" y="402"/>
                  </a:cubicBezTo>
                  <a:cubicBezTo>
                    <a:pt x="177" y="410"/>
                    <a:pt x="189" y="412"/>
                    <a:pt x="201" y="420"/>
                  </a:cubicBezTo>
                  <a:cubicBezTo>
                    <a:pt x="208" y="447"/>
                    <a:pt x="204" y="436"/>
                    <a:pt x="210" y="453"/>
                  </a:cubicBezTo>
                  <a:cubicBezTo>
                    <a:pt x="209" y="465"/>
                    <a:pt x="209" y="477"/>
                    <a:pt x="207" y="489"/>
                  </a:cubicBezTo>
                  <a:cubicBezTo>
                    <a:pt x="205" y="499"/>
                    <a:pt x="183" y="510"/>
                    <a:pt x="183" y="510"/>
                  </a:cubicBezTo>
                  <a:cubicBezTo>
                    <a:pt x="170" y="530"/>
                    <a:pt x="152" y="577"/>
                    <a:pt x="135" y="588"/>
                  </a:cubicBezTo>
                  <a:cubicBezTo>
                    <a:pt x="129" y="598"/>
                    <a:pt x="116" y="613"/>
                    <a:pt x="108" y="621"/>
                  </a:cubicBezTo>
                  <a:cubicBezTo>
                    <a:pt x="104" y="634"/>
                    <a:pt x="94" y="647"/>
                    <a:pt x="81" y="651"/>
                  </a:cubicBezTo>
                  <a:cubicBezTo>
                    <a:pt x="61" y="671"/>
                    <a:pt x="39" y="672"/>
                    <a:pt x="12" y="675"/>
                  </a:cubicBezTo>
                  <a:cubicBezTo>
                    <a:pt x="2" y="678"/>
                    <a:pt x="5" y="676"/>
                    <a:pt x="0" y="6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2" name="Freeform 9"/>
            <p:cNvSpPr>
              <a:spLocks/>
            </p:cNvSpPr>
            <p:nvPr/>
          </p:nvSpPr>
          <p:spPr bwMode="auto">
            <a:xfrm>
              <a:off x="798" y="2173"/>
              <a:ext cx="822" cy="932"/>
            </a:xfrm>
            <a:custGeom>
              <a:avLst/>
              <a:gdLst>
                <a:gd name="T0" fmla="*/ 822 w 822"/>
                <a:gd name="T1" fmla="*/ 8 h 932"/>
                <a:gd name="T2" fmla="*/ 774 w 822"/>
                <a:gd name="T3" fmla="*/ 8 h 932"/>
                <a:gd name="T4" fmla="*/ 771 w 822"/>
                <a:gd name="T5" fmla="*/ 17 h 932"/>
                <a:gd name="T6" fmla="*/ 759 w 822"/>
                <a:gd name="T7" fmla="*/ 20 h 932"/>
                <a:gd name="T8" fmla="*/ 588 w 822"/>
                <a:gd name="T9" fmla="*/ 53 h 932"/>
                <a:gd name="T10" fmla="*/ 468 w 822"/>
                <a:gd name="T11" fmla="*/ 59 h 932"/>
                <a:gd name="T12" fmla="*/ 477 w 822"/>
                <a:gd name="T13" fmla="*/ 95 h 932"/>
                <a:gd name="T14" fmla="*/ 474 w 822"/>
                <a:gd name="T15" fmla="*/ 134 h 932"/>
                <a:gd name="T16" fmla="*/ 456 w 822"/>
                <a:gd name="T17" fmla="*/ 161 h 932"/>
                <a:gd name="T18" fmla="*/ 378 w 822"/>
                <a:gd name="T19" fmla="*/ 320 h 932"/>
                <a:gd name="T20" fmla="*/ 351 w 822"/>
                <a:gd name="T21" fmla="*/ 335 h 932"/>
                <a:gd name="T22" fmla="*/ 294 w 822"/>
                <a:gd name="T23" fmla="*/ 311 h 932"/>
                <a:gd name="T24" fmla="*/ 246 w 822"/>
                <a:gd name="T25" fmla="*/ 305 h 932"/>
                <a:gd name="T26" fmla="*/ 207 w 822"/>
                <a:gd name="T27" fmla="*/ 287 h 932"/>
                <a:gd name="T28" fmla="*/ 204 w 822"/>
                <a:gd name="T29" fmla="*/ 362 h 932"/>
                <a:gd name="T30" fmla="*/ 216 w 822"/>
                <a:gd name="T31" fmla="*/ 446 h 932"/>
                <a:gd name="T32" fmla="*/ 228 w 822"/>
                <a:gd name="T33" fmla="*/ 482 h 932"/>
                <a:gd name="T34" fmla="*/ 255 w 822"/>
                <a:gd name="T35" fmla="*/ 491 h 932"/>
                <a:gd name="T36" fmla="*/ 282 w 822"/>
                <a:gd name="T37" fmla="*/ 500 h 932"/>
                <a:gd name="T38" fmla="*/ 321 w 822"/>
                <a:gd name="T39" fmla="*/ 467 h 932"/>
                <a:gd name="T40" fmla="*/ 345 w 822"/>
                <a:gd name="T41" fmla="*/ 509 h 932"/>
                <a:gd name="T42" fmla="*/ 342 w 822"/>
                <a:gd name="T43" fmla="*/ 539 h 932"/>
                <a:gd name="T44" fmla="*/ 315 w 822"/>
                <a:gd name="T45" fmla="*/ 548 h 932"/>
                <a:gd name="T46" fmla="*/ 297 w 822"/>
                <a:gd name="T47" fmla="*/ 554 h 932"/>
                <a:gd name="T48" fmla="*/ 279 w 822"/>
                <a:gd name="T49" fmla="*/ 530 h 932"/>
                <a:gd name="T50" fmla="*/ 249 w 822"/>
                <a:gd name="T51" fmla="*/ 518 h 932"/>
                <a:gd name="T52" fmla="*/ 216 w 822"/>
                <a:gd name="T53" fmla="*/ 551 h 932"/>
                <a:gd name="T54" fmla="*/ 243 w 822"/>
                <a:gd name="T55" fmla="*/ 563 h 932"/>
                <a:gd name="T56" fmla="*/ 225 w 822"/>
                <a:gd name="T57" fmla="*/ 593 h 932"/>
                <a:gd name="T58" fmla="*/ 216 w 822"/>
                <a:gd name="T59" fmla="*/ 599 h 932"/>
                <a:gd name="T60" fmla="*/ 198 w 822"/>
                <a:gd name="T61" fmla="*/ 623 h 932"/>
                <a:gd name="T62" fmla="*/ 177 w 822"/>
                <a:gd name="T63" fmla="*/ 647 h 932"/>
                <a:gd name="T64" fmla="*/ 195 w 822"/>
                <a:gd name="T65" fmla="*/ 695 h 932"/>
                <a:gd name="T66" fmla="*/ 177 w 822"/>
                <a:gd name="T67" fmla="*/ 758 h 932"/>
                <a:gd name="T68" fmla="*/ 159 w 822"/>
                <a:gd name="T69" fmla="*/ 791 h 932"/>
                <a:gd name="T70" fmla="*/ 153 w 822"/>
                <a:gd name="T71" fmla="*/ 809 h 932"/>
                <a:gd name="T72" fmla="*/ 105 w 822"/>
                <a:gd name="T73" fmla="*/ 824 h 932"/>
                <a:gd name="T74" fmla="*/ 72 w 822"/>
                <a:gd name="T75" fmla="*/ 848 h 932"/>
                <a:gd name="T76" fmla="*/ 45 w 822"/>
                <a:gd name="T77" fmla="*/ 881 h 932"/>
                <a:gd name="T78" fmla="*/ 21 w 822"/>
                <a:gd name="T79" fmla="*/ 911 h 932"/>
                <a:gd name="T80" fmla="*/ 0 w 822"/>
                <a:gd name="T81" fmla="*/ 932 h 93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22"/>
                <a:gd name="T124" fmla="*/ 0 h 932"/>
                <a:gd name="T125" fmla="*/ 822 w 822"/>
                <a:gd name="T126" fmla="*/ 932 h 93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22" h="932">
                  <a:moveTo>
                    <a:pt x="822" y="8"/>
                  </a:moveTo>
                  <a:cubicBezTo>
                    <a:pt x="804" y="2"/>
                    <a:pt x="802" y="0"/>
                    <a:pt x="774" y="8"/>
                  </a:cubicBezTo>
                  <a:cubicBezTo>
                    <a:pt x="771" y="9"/>
                    <a:pt x="773" y="15"/>
                    <a:pt x="771" y="17"/>
                  </a:cubicBezTo>
                  <a:cubicBezTo>
                    <a:pt x="768" y="20"/>
                    <a:pt x="763" y="19"/>
                    <a:pt x="759" y="20"/>
                  </a:cubicBezTo>
                  <a:cubicBezTo>
                    <a:pt x="711" y="52"/>
                    <a:pt x="641" y="51"/>
                    <a:pt x="588" y="53"/>
                  </a:cubicBezTo>
                  <a:cubicBezTo>
                    <a:pt x="548" y="55"/>
                    <a:pt x="468" y="59"/>
                    <a:pt x="468" y="59"/>
                  </a:cubicBezTo>
                  <a:cubicBezTo>
                    <a:pt x="471" y="71"/>
                    <a:pt x="473" y="83"/>
                    <a:pt x="477" y="95"/>
                  </a:cubicBezTo>
                  <a:cubicBezTo>
                    <a:pt x="476" y="108"/>
                    <a:pt x="477" y="121"/>
                    <a:pt x="474" y="134"/>
                  </a:cubicBezTo>
                  <a:cubicBezTo>
                    <a:pt x="472" y="141"/>
                    <a:pt x="459" y="152"/>
                    <a:pt x="456" y="161"/>
                  </a:cubicBezTo>
                  <a:cubicBezTo>
                    <a:pt x="453" y="293"/>
                    <a:pt x="483" y="313"/>
                    <a:pt x="378" y="320"/>
                  </a:cubicBezTo>
                  <a:cubicBezTo>
                    <a:pt x="357" y="334"/>
                    <a:pt x="367" y="330"/>
                    <a:pt x="351" y="335"/>
                  </a:cubicBezTo>
                  <a:cubicBezTo>
                    <a:pt x="324" y="331"/>
                    <a:pt x="315" y="325"/>
                    <a:pt x="294" y="311"/>
                  </a:cubicBezTo>
                  <a:cubicBezTo>
                    <a:pt x="281" y="302"/>
                    <a:pt x="262" y="306"/>
                    <a:pt x="246" y="305"/>
                  </a:cubicBezTo>
                  <a:cubicBezTo>
                    <a:pt x="232" y="300"/>
                    <a:pt x="222" y="291"/>
                    <a:pt x="207" y="287"/>
                  </a:cubicBezTo>
                  <a:cubicBezTo>
                    <a:pt x="171" y="294"/>
                    <a:pt x="189" y="339"/>
                    <a:pt x="204" y="362"/>
                  </a:cubicBezTo>
                  <a:cubicBezTo>
                    <a:pt x="205" y="388"/>
                    <a:pt x="200" y="422"/>
                    <a:pt x="216" y="446"/>
                  </a:cubicBezTo>
                  <a:cubicBezTo>
                    <a:pt x="218" y="455"/>
                    <a:pt x="219" y="476"/>
                    <a:pt x="228" y="482"/>
                  </a:cubicBezTo>
                  <a:cubicBezTo>
                    <a:pt x="236" y="487"/>
                    <a:pt x="255" y="491"/>
                    <a:pt x="255" y="491"/>
                  </a:cubicBezTo>
                  <a:cubicBezTo>
                    <a:pt x="264" y="504"/>
                    <a:pt x="267" y="504"/>
                    <a:pt x="282" y="500"/>
                  </a:cubicBezTo>
                  <a:cubicBezTo>
                    <a:pt x="293" y="483"/>
                    <a:pt x="301" y="474"/>
                    <a:pt x="321" y="467"/>
                  </a:cubicBezTo>
                  <a:cubicBezTo>
                    <a:pt x="340" y="472"/>
                    <a:pt x="341" y="492"/>
                    <a:pt x="345" y="509"/>
                  </a:cubicBezTo>
                  <a:cubicBezTo>
                    <a:pt x="344" y="519"/>
                    <a:pt x="347" y="530"/>
                    <a:pt x="342" y="539"/>
                  </a:cubicBezTo>
                  <a:cubicBezTo>
                    <a:pt x="342" y="539"/>
                    <a:pt x="320" y="546"/>
                    <a:pt x="315" y="548"/>
                  </a:cubicBezTo>
                  <a:cubicBezTo>
                    <a:pt x="309" y="550"/>
                    <a:pt x="297" y="554"/>
                    <a:pt x="297" y="554"/>
                  </a:cubicBezTo>
                  <a:cubicBezTo>
                    <a:pt x="275" y="547"/>
                    <a:pt x="289" y="539"/>
                    <a:pt x="279" y="530"/>
                  </a:cubicBezTo>
                  <a:cubicBezTo>
                    <a:pt x="271" y="523"/>
                    <a:pt x="259" y="523"/>
                    <a:pt x="249" y="518"/>
                  </a:cubicBezTo>
                  <a:cubicBezTo>
                    <a:pt x="234" y="520"/>
                    <a:pt x="194" y="519"/>
                    <a:pt x="216" y="551"/>
                  </a:cubicBezTo>
                  <a:cubicBezTo>
                    <a:pt x="222" y="559"/>
                    <a:pt x="235" y="558"/>
                    <a:pt x="243" y="563"/>
                  </a:cubicBezTo>
                  <a:cubicBezTo>
                    <a:pt x="249" y="581"/>
                    <a:pt x="241" y="582"/>
                    <a:pt x="225" y="593"/>
                  </a:cubicBezTo>
                  <a:cubicBezTo>
                    <a:pt x="222" y="595"/>
                    <a:pt x="216" y="599"/>
                    <a:pt x="216" y="599"/>
                  </a:cubicBezTo>
                  <a:cubicBezTo>
                    <a:pt x="209" y="610"/>
                    <a:pt x="209" y="616"/>
                    <a:pt x="198" y="623"/>
                  </a:cubicBezTo>
                  <a:cubicBezTo>
                    <a:pt x="184" y="644"/>
                    <a:pt x="192" y="637"/>
                    <a:pt x="177" y="647"/>
                  </a:cubicBezTo>
                  <a:cubicBezTo>
                    <a:pt x="165" y="666"/>
                    <a:pt x="178" y="684"/>
                    <a:pt x="195" y="695"/>
                  </a:cubicBezTo>
                  <a:cubicBezTo>
                    <a:pt x="193" y="730"/>
                    <a:pt x="201" y="742"/>
                    <a:pt x="177" y="758"/>
                  </a:cubicBezTo>
                  <a:cubicBezTo>
                    <a:pt x="164" y="777"/>
                    <a:pt x="166" y="765"/>
                    <a:pt x="159" y="791"/>
                  </a:cubicBezTo>
                  <a:cubicBezTo>
                    <a:pt x="157" y="797"/>
                    <a:pt x="159" y="807"/>
                    <a:pt x="153" y="809"/>
                  </a:cubicBezTo>
                  <a:cubicBezTo>
                    <a:pt x="135" y="815"/>
                    <a:pt x="124" y="821"/>
                    <a:pt x="105" y="824"/>
                  </a:cubicBezTo>
                  <a:cubicBezTo>
                    <a:pt x="90" y="829"/>
                    <a:pt x="85" y="839"/>
                    <a:pt x="72" y="848"/>
                  </a:cubicBezTo>
                  <a:cubicBezTo>
                    <a:pt x="63" y="862"/>
                    <a:pt x="58" y="872"/>
                    <a:pt x="45" y="881"/>
                  </a:cubicBezTo>
                  <a:cubicBezTo>
                    <a:pt x="41" y="892"/>
                    <a:pt x="31" y="905"/>
                    <a:pt x="21" y="911"/>
                  </a:cubicBezTo>
                  <a:cubicBezTo>
                    <a:pt x="15" y="920"/>
                    <a:pt x="8" y="924"/>
                    <a:pt x="0" y="9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3" name="Freeform 10"/>
            <p:cNvSpPr>
              <a:spLocks/>
            </p:cNvSpPr>
            <p:nvPr/>
          </p:nvSpPr>
          <p:spPr bwMode="auto">
            <a:xfrm>
              <a:off x="338" y="3108"/>
              <a:ext cx="616" cy="823"/>
            </a:xfrm>
            <a:custGeom>
              <a:avLst/>
              <a:gdLst>
                <a:gd name="T0" fmla="*/ 460 w 616"/>
                <a:gd name="T1" fmla="*/ 0 h 823"/>
                <a:gd name="T2" fmla="*/ 475 w 616"/>
                <a:gd name="T3" fmla="*/ 75 h 823"/>
                <a:gd name="T4" fmla="*/ 514 w 616"/>
                <a:gd name="T5" fmla="*/ 126 h 823"/>
                <a:gd name="T6" fmla="*/ 607 w 616"/>
                <a:gd name="T7" fmla="*/ 177 h 823"/>
                <a:gd name="T8" fmla="*/ 613 w 616"/>
                <a:gd name="T9" fmla="*/ 195 h 823"/>
                <a:gd name="T10" fmla="*/ 616 w 616"/>
                <a:gd name="T11" fmla="*/ 204 h 823"/>
                <a:gd name="T12" fmla="*/ 598 w 616"/>
                <a:gd name="T13" fmla="*/ 285 h 823"/>
                <a:gd name="T14" fmla="*/ 538 w 616"/>
                <a:gd name="T15" fmla="*/ 345 h 823"/>
                <a:gd name="T16" fmla="*/ 505 w 616"/>
                <a:gd name="T17" fmla="*/ 381 h 823"/>
                <a:gd name="T18" fmla="*/ 481 w 616"/>
                <a:gd name="T19" fmla="*/ 417 h 823"/>
                <a:gd name="T20" fmla="*/ 475 w 616"/>
                <a:gd name="T21" fmla="*/ 435 h 823"/>
                <a:gd name="T22" fmla="*/ 472 w 616"/>
                <a:gd name="T23" fmla="*/ 492 h 823"/>
                <a:gd name="T24" fmla="*/ 448 w 616"/>
                <a:gd name="T25" fmla="*/ 519 h 823"/>
                <a:gd name="T26" fmla="*/ 430 w 616"/>
                <a:gd name="T27" fmla="*/ 546 h 823"/>
                <a:gd name="T28" fmla="*/ 412 w 616"/>
                <a:gd name="T29" fmla="*/ 558 h 823"/>
                <a:gd name="T30" fmla="*/ 397 w 616"/>
                <a:gd name="T31" fmla="*/ 576 h 823"/>
                <a:gd name="T32" fmla="*/ 376 w 616"/>
                <a:gd name="T33" fmla="*/ 657 h 823"/>
                <a:gd name="T34" fmla="*/ 406 w 616"/>
                <a:gd name="T35" fmla="*/ 741 h 823"/>
                <a:gd name="T36" fmla="*/ 430 w 616"/>
                <a:gd name="T37" fmla="*/ 786 h 823"/>
                <a:gd name="T38" fmla="*/ 439 w 616"/>
                <a:gd name="T39" fmla="*/ 813 h 823"/>
                <a:gd name="T40" fmla="*/ 442 w 616"/>
                <a:gd name="T41" fmla="*/ 822 h 823"/>
                <a:gd name="T42" fmla="*/ 379 w 616"/>
                <a:gd name="T43" fmla="*/ 810 h 823"/>
                <a:gd name="T44" fmla="*/ 166 w 616"/>
                <a:gd name="T45" fmla="*/ 786 h 823"/>
                <a:gd name="T46" fmla="*/ 136 w 616"/>
                <a:gd name="T47" fmla="*/ 738 h 823"/>
                <a:gd name="T48" fmla="*/ 112 w 616"/>
                <a:gd name="T49" fmla="*/ 702 h 823"/>
                <a:gd name="T50" fmla="*/ 97 w 616"/>
                <a:gd name="T51" fmla="*/ 678 h 823"/>
                <a:gd name="T52" fmla="*/ 46 w 616"/>
                <a:gd name="T53" fmla="*/ 657 h 823"/>
                <a:gd name="T54" fmla="*/ 22 w 616"/>
                <a:gd name="T55" fmla="*/ 615 h 823"/>
                <a:gd name="T56" fmla="*/ 16 w 616"/>
                <a:gd name="T57" fmla="*/ 597 h 823"/>
                <a:gd name="T58" fmla="*/ 13 w 616"/>
                <a:gd name="T59" fmla="*/ 588 h 823"/>
                <a:gd name="T60" fmla="*/ 31 w 616"/>
                <a:gd name="T61" fmla="*/ 498 h 823"/>
                <a:gd name="T62" fmla="*/ 49 w 616"/>
                <a:gd name="T63" fmla="*/ 474 h 823"/>
                <a:gd name="T64" fmla="*/ 70 w 616"/>
                <a:gd name="T65" fmla="*/ 402 h 823"/>
                <a:gd name="T66" fmla="*/ 91 w 616"/>
                <a:gd name="T67" fmla="*/ 351 h 823"/>
                <a:gd name="T68" fmla="*/ 76 w 616"/>
                <a:gd name="T69" fmla="*/ 261 h 823"/>
                <a:gd name="T70" fmla="*/ 94 w 616"/>
                <a:gd name="T71" fmla="*/ 240 h 823"/>
                <a:gd name="T72" fmla="*/ 106 w 616"/>
                <a:gd name="T73" fmla="*/ 6 h 8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6"/>
                <a:gd name="T112" fmla="*/ 0 h 823"/>
                <a:gd name="T113" fmla="*/ 616 w 616"/>
                <a:gd name="T114" fmla="*/ 823 h 8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6" h="823">
                  <a:moveTo>
                    <a:pt x="460" y="0"/>
                  </a:moveTo>
                  <a:cubicBezTo>
                    <a:pt x="458" y="27"/>
                    <a:pt x="449" y="58"/>
                    <a:pt x="475" y="75"/>
                  </a:cubicBezTo>
                  <a:cubicBezTo>
                    <a:pt x="487" y="93"/>
                    <a:pt x="495" y="114"/>
                    <a:pt x="514" y="126"/>
                  </a:cubicBezTo>
                  <a:cubicBezTo>
                    <a:pt x="534" y="156"/>
                    <a:pt x="575" y="166"/>
                    <a:pt x="607" y="177"/>
                  </a:cubicBezTo>
                  <a:cubicBezTo>
                    <a:pt x="609" y="183"/>
                    <a:pt x="611" y="189"/>
                    <a:pt x="613" y="195"/>
                  </a:cubicBezTo>
                  <a:cubicBezTo>
                    <a:pt x="614" y="198"/>
                    <a:pt x="616" y="204"/>
                    <a:pt x="616" y="204"/>
                  </a:cubicBezTo>
                  <a:cubicBezTo>
                    <a:pt x="614" y="228"/>
                    <a:pt x="615" y="264"/>
                    <a:pt x="598" y="285"/>
                  </a:cubicBezTo>
                  <a:cubicBezTo>
                    <a:pt x="582" y="306"/>
                    <a:pt x="553" y="323"/>
                    <a:pt x="538" y="345"/>
                  </a:cubicBezTo>
                  <a:cubicBezTo>
                    <a:pt x="529" y="358"/>
                    <a:pt x="518" y="372"/>
                    <a:pt x="505" y="381"/>
                  </a:cubicBezTo>
                  <a:cubicBezTo>
                    <a:pt x="497" y="393"/>
                    <a:pt x="489" y="405"/>
                    <a:pt x="481" y="417"/>
                  </a:cubicBezTo>
                  <a:cubicBezTo>
                    <a:pt x="477" y="422"/>
                    <a:pt x="475" y="435"/>
                    <a:pt x="475" y="435"/>
                  </a:cubicBezTo>
                  <a:cubicBezTo>
                    <a:pt x="474" y="454"/>
                    <a:pt x="475" y="473"/>
                    <a:pt x="472" y="492"/>
                  </a:cubicBezTo>
                  <a:cubicBezTo>
                    <a:pt x="470" y="504"/>
                    <a:pt x="448" y="519"/>
                    <a:pt x="448" y="519"/>
                  </a:cubicBezTo>
                  <a:cubicBezTo>
                    <a:pt x="444" y="530"/>
                    <a:pt x="439" y="539"/>
                    <a:pt x="430" y="546"/>
                  </a:cubicBezTo>
                  <a:cubicBezTo>
                    <a:pt x="424" y="550"/>
                    <a:pt x="412" y="558"/>
                    <a:pt x="412" y="558"/>
                  </a:cubicBezTo>
                  <a:cubicBezTo>
                    <a:pt x="408" y="564"/>
                    <a:pt x="400" y="569"/>
                    <a:pt x="397" y="576"/>
                  </a:cubicBezTo>
                  <a:cubicBezTo>
                    <a:pt x="386" y="600"/>
                    <a:pt x="384" y="632"/>
                    <a:pt x="376" y="657"/>
                  </a:cubicBezTo>
                  <a:cubicBezTo>
                    <a:pt x="378" y="690"/>
                    <a:pt x="377" y="721"/>
                    <a:pt x="406" y="741"/>
                  </a:cubicBezTo>
                  <a:lnTo>
                    <a:pt x="430" y="786"/>
                  </a:lnTo>
                  <a:cubicBezTo>
                    <a:pt x="430" y="786"/>
                    <a:pt x="439" y="813"/>
                    <a:pt x="439" y="813"/>
                  </a:cubicBezTo>
                  <a:cubicBezTo>
                    <a:pt x="440" y="816"/>
                    <a:pt x="445" y="823"/>
                    <a:pt x="442" y="822"/>
                  </a:cubicBezTo>
                  <a:cubicBezTo>
                    <a:pt x="413" y="812"/>
                    <a:pt x="426" y="813"/>
                    <a:pt x="379" y="810"/>
                  </a:cubicBezTo>
                  <a:cubicBezTo>
                    <a:pt x="306" y="786"/>
                    <a:pt x="249" y="788"/>
                    <a:pt x="166" y="786"/>
                  </a:cubicBezTo>
                  <a:cubicBezTo>
                    <a:pt x="149" y="780"/>
                    <a:pt x="142" y="755"/>
                    <a:pt x="136" y="738"/>
                  </a:cubicBezTo>
                  <a:cubicBezTo>
                    <a:pt x="131" y="723"/>
                    <a:pt x="117" y="718"/>
                    <a:pt x="112" y="702"/>
                  </a:cubicBezTo>
                  <a:cubicBezTo>
                    <a:pt x="105" y="681"/>
                    <a:pt x="111" y="688"/>
                    <a:pt x="97" y="678"/>
                  </a:cubicBezTo>
                  <a:cubicBezTo>
                    <a:pt x="91" y="660"/>
                    <a:pt x="63" y="659"/>
                    <a:pt x="46" y="657"/>
                  </a:cubicBezTo>
                  <a:cubicBezTo>
                    <a:pt x="32" y="648"/>
                    <a:pt x="27" y="631"/>
                    <a:pt x="22" y="615"/>
                  </a:cubicBezTo>
                  <a:cubicBezTo>
                    <a:pt x="20" y="609"/>
                    <a:pt x="18" y="603"/>
                    <a:pt x="16" y="597"/>
                  </a:cubicBezTo>
                  <a:cubicBezTo>
                    <a:pt x="15" y="594"/>
                    <a:pt x="13" y="588"/>
                    <a:pt x="13" y="588"/>
                  </a:cubicBezTo>
                  <a:cubicBezTo>
                    <a:pt x="15" y="543"/>
                    <a:pt x="0" y="519"/>
                    <a:pt x="31" y="498"/>
                  </a:cubicBezTo>
                  <a:cubicBezTo>
                    <a:pt x="35" y="487"/>
                    <a:pt x="42" y="484"/>
                    <a:pt x="49" y="474"/>
                  </a:cubicBezTo>
                  <a:cubicBezTo>
                    <a:pt x="55" y="449"/>
                    <a:pt x="47" y="418"/>
                    <a:pt x="70" y="402"/>
                  </a:cubicBezTo>
                  <a:cubicBezTo>
                    <a:pt x="82" y="384"/>
                    <a:pt x="86" y="371"/>
                    <a:pt x="91" y="351"/>
                  </a:cubicBezTo>
                  <a:cubicBezTo>
                    <a:pt x="89" y="315"/>
                    <a:pt x="84" y="293"/>
                    <a:pt x="76" y="261"/>
                  </a:cubicBezTo>
                  <a:cubicBezTo>
                    <a:pt x="80" y="249"/>
                    <a:pt x="87" y="251"/>
                    <a:pt x="94" y="240"/>
                  </a:cubicBezTo>
                  <a:cubicBezTo>
                    <a:pt x="107" y="190"/>
                    <a:pt x="106" y="69"/>
                    <a:pt x="106" y="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4" name="Freeform 11"/>
            <p:cNvSpPr>
              <a:spLocks/>
            </p:cNvSpPr>
            <p:nvPr/>
          </p:nvSpPr>
          <p:spPr bwMode="auto">
            <a:xfrm>
              <a:off x="371" y="963"/>
              <a:ext cx="111" cy="903"/>
            </a:xfrm>
            <a:custGeom>
              <a:avLst/>
              <a:gdLst>
                <a:gd name="T0" fmla="*/ 64 w 111"/>
                <a:gd name="T1" fmla="*/ 0 h 903"/>
                <a:gd name="T2" fmla="*/ 49 w 111"/>
                <a:gd name="T3" fmla="*/ 54 h 903"/>
                <a:gd name="T4" fmla="*/ 37 w 111"/>
                <a:gd name="T5" fmla="*/ 81 h 903"/>
                <a:gd name="T6" fmla="*/ 58 w 111"/>
                <a:gd name="T7" fmla="*/ 129 h 903"/>
                <a:gd name="T8" fmla="*/ 61 w 111"/>
                <a:gd name="T9" fmla="*/ 153 h 903"/>
                <a:gd name="T10" fmla="*/ 67 w 111"/>
                <a:gd name="T11" fmla="*/ 171 h 903"/>
                <a:gd name="T12" fmla="*/ 52 w 111"/>
                <a:gd name="T13" fmla="*/ 225 h 903"/>
                <a:gd name="T14" fmla="*/ 28 w 111"/>
                <a:gd name="T15" fmla="*/ 279 h 903"/>
                <a:gd name="T16" fmla="*/ 7 w 111"/>
                <a:gd name="T17" fmla="*/ 333 h 903"/>
                <a:gd name="T18" fmla="*/ 19 w 111"/>
                <a:gd name="T19" fmla="*/ 408 h 903"/>
                <a:gd name="T20" fmla="*/ 34 w 111"/>
                <a:gd name="T21" fmla="*/ 456 h 903"/>
                <a:gd name="T22" fmla="*/ 82 w 111"/>
                <a:gd name="T23" fmla="*/ 546 h 903"/>
                <a:gd name="T24" fmla="*/ 91 w 111"/>
                <a:gd name="T25" fmla="*/ 594 h 903"/>
                <a:gd name="T26" fmla="*/ 97 w 111"/>
                <a:gd name="T27" fmla="*/ 645 h 903"/>
                <a:gd name="T28" fmla="*/ 106 w 111"/>
                <a:gd name="T29" fmla="*/ 672 h 903"/>
                <a:gd name="T30" fmla="*/ 88 w 111"/>
                <a:gd name="T31" fmla="*/ 729 h 903"/>
                <a:gd name="T32" fmla="*/ 61 w 111"/>
                <a:gd name="T33" fmla="*/ 765 h 903"/>
                <a:gd name="T34" fmla="*/ 49 w 111"/>
                <a:gd name="T35" fmla="*/ 822 h 903"/>
                <a:gd name="T36" fmla="*/ 52 w 111"/>
                <a:gd name="T37" fmla="*/ 879 h 903"/>
                <a:gd name="T38" fmla="*/ 61 w 111"/>
                <a:gd name="T39" fmla="*/ 903 h 9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903"/>
                <a:gd name="T62" fmla="*/ 111 w 111"/>
                <a:gd name="T63" fmla="*/ 903 h 9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903">
                  <a:moveTo>
                    <a:pt x="64" y="0"/>
                  </a:moveTo>
                  <a:cubicBezTo>
                    <a:pt x="71" y="22"/>
                    <a:pt x="68" y="41"/>
                    <a:pt x="49" y="54"/>
                  </a:cubicBezTo>
                  <a:cubicBezTo>
                    <a:pt x="46" y="64"/>
                    <a:pt x="40" y="71"/>
                    <a:pt x="37" y="81"/>
                  </a:cubicBezTo>
                  <a:cubicBezTo>
                    <a:pt x="42" y="99"/>
                    <a:pt x="52" y="112"/>
                    <a:pt x="58" y="129"/>
                  </a:cubicBezTo>
                  <a:cubicBezTo>
                    <a:pt x="59" y="137"/>
                    <a:pt x="59" y="145"/>
                    <a:pt x="61" y="153"/>
                  </a:cubicBezTo>
                  <a:cubicBezTo>
                    <a:pt x="62" y="159"/>
                    <a:pt x="67" y="171"/>
                    <a:pt x="67" y="171"/>
                  </a:cubicBezTo>
                  <a:cubicBezTo>
                    <a:pt x="65" y="199"/>
                    <a:pt x="69" y="208"/>
                    <a:pt x="52" y="225"/>
                  </a:cubicBezTo>
                  <a:cubicBezTo>
                    <a:pt x="45" y="245"/>
                    <a:pt x="34" y="260"/>
                    <a:pt x="28" y="279"/>
                  </a:cubicBezTo>
                  <a:cubicBezTo>
                    <a:pt x="25" y="307"/>
                    <a:pt x="21" y="312"/>
                    <a:pt x="7" y="333"/>
                  </a:cubicBezTo>
                  <a:cubicBezTo>
                    <a:pt x="0" y="362"/>
                    <a:pt x="8" y="383"/>
                    <a:pt x="19" y="408"/>
                  </a:cubicBezTo>
                  <a:cubicBezTo>
                    <a:pt x="25" y="422"/>
                    <a:pt x="26" y="442"/>
                    <a:pt x="34" y="456"/>
                  </a:cubicBezTo>
                  <a:cubicBezTo>
                    <a:pt x="50" y="486"/>
                    <a:pt x="63" y="518"/>
                    <a:pt x="82" y="546"/>
                  </a:cubicBezTo>
                  <a:cubicBezTo>
                    <a:pt x="84" y="564"/>
                    <a:pt x="85" y="577"/>
                    <a:pt x="91" y="594"/>
                  </a:cubicBezTo>
                  <a:cubicBezTo>
                    <a:pt x="93" y="611"/>
                    <a:pt x="94" y="628"/>
                    <a:pt x="97" y="645"/>
                  </a:cubicBezTo>
                  <a:cubicBezTo>
                    <a:pt x="99" y="654"/>
                    <a:pt x="106" y="672"/>
                    <a:pt x="106" y="672"/>
                  </a:cubicBezTo>
                  <a:cubicBezTo>
                    <a:pt x="104" y="704"/>
                    <a:pt x="111" y="714"/>
                    <a:pt x="88" y="729"/>
                  </a:cubicBezTo>
                  <a:cubicBezTo>
                    <a:pt x="79" y="743"/>
                    <a:pt x="72" y="754"/>
                    <a:pt x="61" y="765"/>
                  </a:cubicBezTo>
                  <a:cubicBezTo>
                    <a:pt x="55" y="784"/>
                    <a:pt x="55" y="803"/>
                    <a:pt x="49" y="822"/>
                  </a:cubicBezTo>
                  <a:cubicBezTo>
                    <a:pt x="50" y="841"/>
                    <a:pt x="49" y="860"/>
                    <a:pt x="52" y="879"/>
                  </a:cubicBezTo>
                  <a:cubicBezTo>
                    <a:pt x="53" y="888"/>
                    <a:pt x="61" y="893"/>
                    <a:pt x="61" y="9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5" name="Freeform 12"/>
            <p:cNvSpPr>
              <a:spLocks/>
            </p:cNvSpPr>
            <p:nvPr/>
          </p:nvSpPr>
          <p:spPr bwMode="auto">
            <a:xfrm>
              <a:off x="356" y="1863"/>
              <a:ext cx="84" cy="456"/>
            </a:xfrm>
            <a:custGeom>
              <a:avLst/>
              <a:gdLst>
                <a:gd name="T0" fmla="*/ 76 w 84"/>
                <a:gd name="T1" fmla="*/ 0 h 456"/>
                <a:gd name="T2" fmla="*/ 76 w 84"/>
                <a:gd name="T3" fmla="*/ 57 h 456"/>
                <a:gd name="T4" fmla="*/ 67 w 84"/>
                <a:gd name="T5" fmla="*/ 60 h 456"/>
                <a:gd name="T6" fmla="*/ 49 w 84"/>
                <a:gd name="T7" fmla="*/ 72 h 456"/>
                <a:gd name="T8" fmla="*/ 25 w 84"/>
                <a:gd name="T9" fmla="*/ 108 h 456"/>
                <a:gd name="T10" fmla="*/ 43 w 84"/>
                <a:gd name="T11" fmla="*/ 312 h 456"/>
                <a:gd name="T12" fmla="*/ 22 w 84"/>
                <a:gd name="T13" fmla="*/ 408 h 456"/>
                <a:gd name="T14" fmla="*/ 10 w 84"/>
                <a:gd name="T15" fmla="*/ 447 h 456"/>
                <a:gd name="T16" fmla="*/ 7 w 84"/>
                <a:gd name="T17" fmla="*/ 456 h 4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456"/>
                <a:gd name="T29" fmla="*/ 84 w 84"/>
                <a:gd name="T30" fmla="*/ 456 h 4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456">
                  <a:moveTo>
                    <a:pt x="76" y="0"/>
                  </a:moveTo>
                  <a:cubicBezTo>
                    <a:pt x="83" y="21"/>
                    <a:pt x="84" y="21"/>
                    <a:pt x="76" y="57"/>
                  </a:cubicBezTo>
                  <a:cubicBezTo>
                    <a:pt x="75" y="60"/>
                    <a:pt x="70" y="58"/>
                    <a:pt x="67" y="60"/>
                  </a:cubicBezTo>
                  <a:cubicBezTo>
                    <a:pt x="61" y="64"/>
                    <a:pt x="49" y="72"/>
                    <a:pt x="49" y="72"/>
                  </a:cubicBezTo>
                  <a:cubicBezTo>
                    <a:pt x="41" y="84"/>
                    <a:pt x="33" y="96"/>
                    <a:pt x="25" y="108"/>
                  </a:cubicBezTo>
                  <a:cubicBezTo>
                    <a:pt x="24" y="150"/>
                    <a:pt x="0" y="283"/>
                    <a:pt x="43" y="312"/>
                  </a:cubicBezTo>
                  <a:cubicBezTo>
                    <a:pt x="75" y="360"/>
                    <a:pt x="59" y="383"/>
                    <a:pt x="22" y="408"/>
                  </a:cubicBezTo>
                  <a:cubicBezTo>
                    <a:pt x="12" y="422"/>
                    <a:pt x="14" y="429"/>
                    <a:pt x="10" y="447"/>
                  </a:cubicBezTo>
                  <a:cubicBezTo>
                    <a:pt x="9" y="450"/>
                    <a:pt x="7" y="456"/>
                    <a:pt x="7" y="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6" name="Freeform 13"/>
            <p:cNvSpPr>
              <a:spLocks/>
            </p:cNvSpPr>
            <p:nvPr/>
          </p:nvSpPr>
          <p:spPr bwMode="auto">
            <a:xfrm>
              <a:off x="342" y="2322"/>
              <a:ext cx="130" cy="798"/>
            </a:xfrm>
            <a:custGeom>
              <a:avLst/>
              <a:gdLst>
                <a:gd name="T0" fmla="*/ 21 w 130"/>
                <a:gd name="T1" fmla="*/ 0 h 798"/>
                <a:gd name="T2" fmla="*/ 12 w 130"/>
                <a:gd name="T3" fmla="*/ 120 h 798"/>
                <a:gd name="T4" fmla="*/ 0 w 130"/>
                <a:gd name="T5" fmla="*/ 192 h 798"/>
                <a:gd name="T6" fmla="*/ 15 w 130"/>
                <a:gd name="T7" fmla="*/ 240 h 798"/>
                <a:gd name="T8" fmla="*/ 21 w 130"/>
                <a:gd name="T9" fmla="*/ 258 h 798"/>
                <a:gd name="T10" fmla="*/ 21 w 130"/>
                <a:gd name="T11" fmla="*/ 372 h 798"/>
                <a:gd name="T12" fmla="*/ 9 w 130"/>
                <a:gd name="T13" fmla="*/ 408 h 798"/>
                <a:gd name="T14" fmla="*/ 33 w 130"/>
                <a:gd name="T15" fmla="*/ 474 h 798"/>
                <a:gd name="T16" fmla="*/ 66 w 130"/>
                <a:gd name="T17" fmla="*/ 603 h 798"/>
                <a:gd name="T18" fmla="*/ 93 w 130"/>
                <a:gd name="T19" fmla="*/ 645 h 798"/>
                <a:gd name="T20" fmla="*/ 105 w 130"/>
                <a:gd name="T21" fmla="*/ 798 h 7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0"/>
                <a:gd name="T34" fmla="*/ 0 h 798"/>
                <a:gd name="T35" fmla="*/ 130 w 130"/>
                <a:gd name="T36" fmla="*/ 798 h 7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0" h="798">
                  <a:moveTo>
                    <a:pt x="21" y="0"/>
                  </a:moveTo>
                  <a:cubicBezTo>
                    <a:pt x="35" y="42"/>
                    <a:pt x="25" y="82"/>
                    <a:pt x="12" y="120"/>
                  </a:cubicBezTo>
                  <a:cubicBezTo>
                    <a:pt x="9" y="144"/>
                    <a:pt x="5" y="168"/>
                    <a:pt x="0" y="192"/>
                  </a:cubicBezTo>
                  <a:cubicBezTo>
                    <a:pt x="3" y="212"/>
                    <a:pt x="9" y="221"/>
                    <a:pt x="15" y="240"/>
                  </a:cubicBezTo>
                  <a:cubicBezTo>
                    <a:pt x="17" y="246"/>
                    <a:pt x="21" y="258"/>
                    <a:pt x="21" y="258"/>
                  </a:cubicBezTo>
                  <a:cubicBezTo>
                    <a:pt x="28" y="305"/>
                    <a:pt x="27" y="294"/>
                    <a:pt x="21" y="372"/>
                  </a:cubicBezTo>
                  <a:cubicBezTo>
                    <a:pt x="20" y="385"/>
                    <a:pt x="9" y="408"/>
                    <a:pt x="9" y="408"/>
                  </a:cubicBezTo>
                  <a:cubicBezTo>
                    <a:pt x="11" y="430"/>
                    <a:pt x="12" y="460"/>
                    <a:pt x="33" y="474"/>
                  </a:cubicBezTo>
                  <a:cubicBezTo>
                    <a:pt x="47" y="516"/>
                    <a:pt x="52" y="561"/>
                    <a:pt x="66" y="603"/>
                  </a:cubicBezTo>
                  <a:cubicBezTo>
                    <a:pt x="73" y="624"/>
                    <a:pt x="70" y="637"/>
                    <a:pt x="93" y="645"/>
                  </a:cubicBezTo>
                  <a:cubicBezTo>
                    <a:pt x="130" y="700"/>
                    <a:pt x="105" y="656"/>
                    <a:pt x="105" y="79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7" name="Freeform 14"/>
            <p:cNvSpPr>
              <a:spLocks/>
            </p:cNvSpPr>
            <p:nvPr/>
          </p:nvSpPr>
          <p:spPr bwMode="auto">
            <a:xfrm>
              <a:off x="1794" y="1125"/>
              <a:ext cx="501" cy="363"/>
            </a:xfrm>
            <a:custGeom>
              <a:avLst/>
              <a:gdLst>
                <a:gd name="T0" fmla="*/ 0 w 501"/>
                <a:gd name="T1" fmla="*/ 15 h 363"/>
                <a:gd name="T2" fmla="*/ 21 w 501"/>
                <a:gd name="T3" fmla="*/ 12 h 363"/>
                <a:gd name="T4" fmla="*/ 39 w 501"/>
                <a:gd name="T5" fmla="*/ 0 h 363"/>
                <a:gd name="T6" fmla="*/ 174 w 501"/>
                <a:gd name="T7" fmla="*/ 81 h 363"/>
                <a:gd name="T8" fmla="*/ 189 w 501"/>
                <a:gd name="T9" fmla="*/ 93 h 363"/>
                <a:gd name="T10" fmla="*/ 207 w 501"/>
                <a:gd name="T11" fmla="*/ 105 h 363"/>
                <a:gd name="T12" fmla="*/ 234 w 501"/>
                <a:gd name="T13" fmla="*/ 144 h 363"/>
                <a:gd name="T14" fmla="*/ 249 w 501"/>
                <a:gd name="T15" fmla="*/ 156 h 363"/>
                <a:gd name="T16" fmla="*/ 288 w 501"/>
                <a:gd name="T17" fmla="*/ 198 h 363"/>
                <a:gd name="T18" fmla="*/ 306 w 501"/>
                <a:gd name="T19" fmla="*/ 207 h 363"/>
                <a:gd name="T20" fmla="*/ 375 w 501"/>
                <a:gd name="T21" fmla="*/ 252 h 363"/>
                <a:gd name="T22" fmla="*/ 408 w 501"/>
                <a:gd name="T23" fmla="*/ 315 h 363"/>
                <a:gd name="T24" fmla="*/ 441 w 501"/>
                <a:gd name="T25" fmla="*/ 330 h 363"/>
                <a:gd name="T26" fmla="*/ 501 w 501"/>
                <a:gd name="T27" fmla="*/ 36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1"/>
                <a:gd name="T43" fmla="*/ 0 h 363"/>
                <a:gd name="T44" fmla="*/ 501 w 501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1" h="363">
                  <a:moveTo>
                    <a:pt x="0" y="15"/>
                  </a:moveTo>
                  <a:cubicBezTo>
                    <a:pt x="7" y="14"/>
                    <a:pt x="14" y="15"/>
                    <a:pt x="21" y="12"/>
                  </a:cubicBezTo>
                  <a:cubicBezTo>
                    <a:pt x="28" y="9"/>
                    <a:pt x="39" y="0"/>
                    <a:pt x="39" y="0"/>
                  </a:cubicBezTo>
                  <a:cubicBezTo>
                    <a:pt x="92" y="6"/>
                    <a:pt x="131" y="52"/>
                    <a:pt x="174" y="81"/>
                  </a:cubicBezTo>
                  <a:cubicBezTo>
                    <a:pt x="185" y="98"/>
                    <a:pt x="174" y="84"/>
                    <a:pt x="189" y="93"/>
                  </a:cubicBezTo>
                  <a:cubicBezTo>
                    <a:pt x="195" y="97"/>
                    <a:pt x="207" y="105"/>
                    <a:pt x="207" y="105"/>
                  </a:cubicBezTo>
                  <a:cubicBezTo>
                    <a:pt x="216" y="118"/>
                    <a:pt x="219" y="139"/>
                    <a:pt x="234" y="144"/>
                  </a:cubicBezTo>
                  <a:cubicBezTo>
                    <a:pt x="251" y="170"/>
                    <a:pt x="228" y="139"/>
                    <a:pt x="249" y="156"/>
                  </a:cubicBezTo>
                  <a:cubicBezTo>
                    <a:pt x="263" y="167"/>
                    <a:pt x="274" y="187"/>
                    <a:pt x="288" y="198"/>
                  </a:cubicBezTo>
                  <a:cubicBezTo>
                    <a:pt x="293" y="202"/>
                    <a:pt x="300" y="203"/>
                    <a:pt x="306" y="207"/>
                  </a:cubicBezTo>
                  <a:cubicBezTo>
                    <a:pt x="325" y="235"/>
                    <a:pt x="341" y="248"/>
                    <a:pt x="375" y="252"/>
                  </a:cubicBezTo>
                  <a:cubicBezTo>
                    <a:pt x="401" y="269"/>
                    <a:pt x="393" y="293"/>
                    <a:pt x="408" y="315"/>
                  </a:cubicBezTo>
                  <a:cubicBezTo>
                    <a:pt x="414" y="324"/>
                    <a:pt x="432" y="327"/>
                    <a:pt x="441" y="330"/>
                  </a:cubicBezTo>
                  <a:cubicBezTo>
                    <a:pt x="464" y="337"/>
                    <a:pt x="485" y="347"/>
                    <a:pt x="501" y="36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8" name="Freeform 15"/>
            <p:cNvSpPr>
              <a:spLocks/>
            </p:cNvSpPr>
            <p:nvPr/>
          </p:nvSpPr>
          <p:spPr bwMode="auto">
            <a:xfrm>
              <a:off x="1780" y="9"/>
              <a:ext cx="419" cy="576"/>
            </a:xfrm>
            <a:custGeom>
              <a:avLst/>
              <a:gdLst>
                <a:gd name="T0" fmla="*/ 365 w 419"/>
                <a:gd name="T1" fmla="*/ 576 h 576"/>
                <a:gd name="T2" fmla="*/ 368 w 419"/>
                <a:gd name="T3" fmla="*/ 567 h 576"/>
                <a:gd name="T4" fmla="*/ 371 w 419"/>
                <a:gd name="T5" fmla="*/ 504 h 576"/>
                <a:gd name="T6" fmla="*/ 404 w 419"/>
                <a:gd name="T7" fmla="*/ 447 h 576"/>
                <a:gd name="T8" fmla="*/ 407 w 419"/>
                <a:gd name="T9" fmla="*/ 408 h 576"/>
                <a:gd name="T10" fmla="*/ 419 w 419"/>
                <a:gd name="T11" fmla="*/ 381 h 576"/>
                <a:gd name="T12" fmla="*/ 416 w 419"/>
                <a:gd name="T13" fmla="*/ 351 h 576"/>
                <a:gd name="T14" fmla="*/ 377 w 419"/>
                <a:gd name="T15" fmla="*/ 333 h 576"/>
                <a:gd name="T16" fmla="*/ 332 w 419"/>
                <a:gd name="T17" fmla="*/ 342 h 576"/>
                <a:gd name="T18" fmla="*/ 308 w 419"/>
                <a:gd name="T19" fmla="*/ 345 h 576"/>
                <a:gd name="T20" fmla="*/ 284 w 419"/>
                <a:gd name="T21" fmla="*/ 279 h 576"/>
                <a:gd name="T22" fmla="*/ 272 w 419"/>
                <a:gd name="T23" fmla="*/ 252 h 576"/>
                <a:gd name="T24" fmla="*/ 251 w 419"/>
                <a:gd name="T25" fmla="*/ 153 h 576"/>
                <a:gd name="T26" fmla="*/ 83 w 419"/>
                <a:gd name="T27" fmla="*/ 117 h 576"/>
                <a:gd name="T28" fmla="*/ 14 w 419"/>
                <a:gd name="T29" fmla="*/ 96 h 576"/>
                <a:gd name="T30" fmla="*/ 8 w 419"/>
                <a:gd name="T31" fmla="*/ 0 h 5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9"/>
                <a:gd name="T49" fmla="*/ 0 h 576"/>
                <a:gd name="T50" fmla="*/ 419 w 419"/>
                <a:gd name="T51" fmla="*/ 576 h 5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9" h="576">
                  <a:moveTo>
                    <a:pt x="365" y="576"/>
                  </a:moveTo>
                  <a:cubicBezTo>
                    <a:pt x="366" y="573"/>
                    <a:pt x="368" y="570"/>
                    <a:pt x="368" y="567"/>
                  </a:cubicBezTo>
                  <a:cubicBezTo>
                    <a:pt x="370" y="546"/>
                    <a:pt x="367" y="525"/>
                    <a:pt x="371" y="504"/>
                  </a:cubicBezTo>
                  <a:cubicBezTo>
                    <a:pt x="374" y="490"/>
                    <a:pt x="398" y="471"/>
                    <a:pt x="404" y="447"/>
                  </a:cubicBezTo>
                  <a:cubicBezTo>
                    <a:pt x="405" y="434"/>
                    <a:pt x="405" y="421"/>
                    <a:pt x="407" y="408"/>
                  </a:cubicBezTo>
                  <a:cubicBezTo>
                    <a:pt x="409" y="398"/>
                    <a:pt x="419" y="381"/>
                    <a:pt x="419" y="381"/>
                  </a:cubicBezTo>
                  <a:cubicBezTo>
                    <a:pt x="418" y="371"/>
                    <a:pt x="419" y="361"/>
                    <a:pt x="416" y="351"/>
                  </a:cubicBezTo>
                  <a:cubicBezTo>
                    <a:pt x="411" y="337"/>
                    <a:pt x="377" y="333"/>
                    <a:pt x="377" y="333"/>
                  </a:cubicBezTo>
                  <a:cubicBezTo>
                    <a:pt x="360" y="335"/>
                    <a:pt x="348" y="338"/>
                    <a:pt x="332" y="342"/>
                  </a:cubicBezTo>
                  <a:cubicBezTo>
                    <a:pt x="321" y="353"/>
                    <a:pt x="317" y="359"/>
                    <a:pt x="308" y="345"/>
                  </a:cubicBezTo>
                  <a:cubicBezTo>
                    <a:pt x="302" y="322"/>
                    <a:pt x="294" y="300"/>
                    <a:pt x="284" y="279"/>
                  </a:cubicBezTo>
                  <a:cubicBezTo>
                    <a:pt x="280" y="270"/>
                    <a:pt x="272" y="252"/>
                    <a:pt x="272" y="252"/>
                  </a:cubicBezTo>
                  <a:cubicBezTo>
                    <a:pt x="274" y="214"/>
                    <a:pt x="289" y="172"/>
                    <a:pt x="251" y="153"/>
                  </a:cubicBezTo>
                  <a:cubicBezTo>
                    <a:pt x="233" y="98"/>
                    <a:pt x="95" y="117"/>
                    <a:pt x="83" y="117"/>
                  </a:cubicBezTo>
                  <a:cubicBezTo>
                    <a:pt x="49" y="114"/>
                    <a:pt x="43" y="103"/>
                    <a:pt x="14" y="96"/>
                  </a:cubicBezTo>
                  <a:cubicBezTo>
                    <a:pt x="0" y="53"/>
                    <a:pt x="8" y="84"/>
                    <a:pt x="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59" name="Freeform 16"/>
            <p:cNvSpPr>
              <a:spLocks/>
            </p:cNvSpPr>
            <p:nvPr/>
          </p:nvSpPr>
          <p:spPr bwMode="auto">
            <a:xfrm>
              <a:off x="1227" y="-3"/>
              <a:ext cx="51" cy="120"/>
            </a:xfrm>
            <a:custGeom>
              <a:avLst/>
              <a:gdLst>
                <a:gd name="T0" fmla="*/ 51 w 51"/>
                <a:gd name="T1" fmla="*/ 0 h 120"/>
                <a:gd name="T2" fmla="*/ 30 w 51"/>
                <a:gd name="T3" fmla="*/ 21 h 120"/>
                <a:gd name="T4" fmla="*/ 9 w 51"/>
                <a:gd name="T5" fmla="*/ 81 h 120"/>
                <a:gd name="T6" fmla="*/ 0 w 51"/>
                <a:gd name="T7" fmla="*/ 120 h 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120"/>
                <a:gd name="T14" fmla="*/ 51 w 51"/>
                <a:gd name="T15" fmla="*/ 120 h 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120">
                  <a:moveTo>
                    <a:pt x="51" y="0"/>
                  </a:moveTo>
                  <a:cubicBezTo>
                    <a:pt x="48" y="9"/>
                    <a:pt x="30" y="21"/>
                    <a:pt x="30" y="21"/>
                  </a:cubicBezTo>
                  <a:cubicBezTo>
                    <a:pt x="23" y="41"/>
                    <a:pt x="27" y="69"/>
                    <a:pt x="9" y="81"/>
                  </a:cubicBezTo>
                  <a:cubicBezTo>
                    <a:pt x="3" y="99"/>
                    <a:pt x="0" y="98"/>
                    <a:pt x="0" y="1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60" name="Freeform 17"/>
            <p:cNvSpPr>
              <a:spLocks/>
            </p:cNvSpPr>
            <p:nvPr/>
          </p:nvSpPr>
          <p:spPr bwMode="auto">
            <a:xfrm>
              <a:off x="581" y="6"/>
              <a:ext cx="127" cy="210"/>
            </a:xfrm>
            <a:custGeom>
              <a:avLst/>
              <a:gdLst>
                <a:gd name="T0" fmla="*/ 10 w 127"/>
                <a:gd name="T1" fmla="*/ 0 h 210"/>
                <a:gd name="T2" fmla="*/ 10 w 127"/>
                <a:gd name="T3" fmla="*/ 45 h 210"/>
                <a:gd name="T4" fmla="*/ 4 w 127"/>
                <a:gd name="T5" fmla="*/ 63 h 210"/>
                <a:gd name="T6" fmla="*/ 22 w 127"/>
                <a:gd name="T7" fmla="*/ 141 h 210"/>
                <a:gd name="T8" fmla="*/ 37 w 127"/>
                <a:gd name="T9" fmla="*/ 204 h 210"/>
                <a:gd name="T10" fmla="*/ 46 w 127"/>
                <a:gd name="T11" fmla="*/ 210 h 210"/>
                <a:gd name="T12" fmla="*/ 103 w 127"/>
                <a:gd name="T13" fmla="*/ 198 h 210"/>
                <a:gd name="T14" fmla="*/ 127 w 127"/>
                <a:gd name="T15" fmla="*/ 192 h 2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210"/>
                <a:gd name="T26" fmla="*/ 127 w 127"/>
                <a:gd name="T27" fmla="*/ 210 h 2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210">
                  <a:moveTo>
                    <a:pt x="10" y="0"/>
                  </a:moveTo>
                  <a:cubicBezTo>
                    <a:pt x="16" y="19"/>
                    <a:pt x="15" y="12"/>
                    <a:pt x="10" y="45"/>
                  </a:cubicBezTo>
                  <a:cubicBezTo>
                    <a:pt x="9" y="51"/>
                    <a:pt x="4" y="63"/>
                    <a:pt x="4" y="63"/>
                  </a:cubicBezTo>
                  <a:cubicBezTo>
                    <a:pt x="6" y="94"/>
                    <a:pt x="0" y="119"/>
                    <a:pt x="22" y="141"/>
                  </a:cubicBezTo>
                  <a:cubicBezTo>
                    <a:pt x="28" y="158"/>
                    <a:pt x="31" y="190"/>
                    <a:pt x="37" y="204"/>
                  </a:cubicBezTo>
                  <a:cubicBezTo>
                    <a:pt x="38" y="207"/>
                    <a:pt x="43" y="208"/>
                    <a:pt x="46" y="210"/>
                  </a:cubicBezTo>
                  <a:cubicBezTo>
                    <a:pt x="78" y="207"/>
                    <a:pt x="79" y="205"/>
                    <a:pt x="103" y="198"/>
                  </a:cubicBezTo>
                  <a:cubicBezTo>
                    <a:pt x="111" y="196"/>
                    <a:pt x="127" y="192"/>
                    <a:pt x="127" y="1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61" name="Freeform 18"/>
            <p:cNvSpPr>
              <a:spLocks/>
            </p:cNvSpPr>
            <p:nvPr/>
          </p:nvSpPr>
          <p:spPr bwMode="auto">
            <a:xfrm>
              <a:off x="798" y="4050"/>
              <a:ext cx="242" cy="199"/>
            </a:xfrm>
            <a:custGeom>
              <a:avLst/>
              <a:gdLst>
                <a:gd name="T0" fmla="*/ 0 w 242"/>
                <a:gd name="T1" fmla="*/ 0 h 199"/>
                <a:gd name="T2" fmla="*/ 27 w 242"/>
                <a:gd name="T3" fmla="*/ 39 h 199"/>
                <a:gd name="T4" fmla="*/ 45 w 242"/>
                <a:gd name="T5" fmla="*/ 57 h 199"/>
                <a:gd name="T6" fmla="*/ 63 w 242"/>
                <a:gd name="T7" fmla="*/ 69 h 199"/>
                <a:gd name="T8" fmla="*/ 96 w 242"/>
                <a:gd name="T9" fmla="*/ 96 h 199"/>
                <a:gd name="T10" fmla="*/ 135 w 242"/>
                <a:gd name="T11" fmla="*/ 129 h 199"/>
                <a:gd name="T12" fmla="*/ 207 w 242"/>
                <a:gd name="T13" fmla="*/ 165 h 199"/>
                <a:gd name="T14" fmla="*/ 237 w 242"/>
                <a:gd name="T15" fmla="*/ 174 h 199"/>
                <a:gd name="T16" fmla="*/ 225 w 242"/>
                <a:gd name="T17" fmla="*/ 195 h 199"/>
                <a:gd name="T18" fmla="*/ 48 w 242"/>
                <a:gd name="T19" fmla="*/ 192 h 199"/>
                <a:gd name="T20" fmla="*/ 30 w 242"/>
                <a:gd name="T21" fmla="*/ 171 h 199"/>
                <a:gd name="T22" fmla="*/ 21 w 242"/>
                <a:gd name="T23" fmla="*/ 114 h 199"/>
                <a:gd name="T24" fmla="*/ 9 w 242"/>
                <a:gd name="T25" fmla="*/ 96 h 199"/>
                <a:gd name="T26" fmla="*/ 0 w 242"/>
                <a:gd name="T27" fmla="*/ 0 h 1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2"/>
                <a:gd name="T43" fmla="*/ 0 h 199"/>
                <a:gd name="T44" fmla="*/ 242 w 242"/>
                <a:gd name="T45" fmla="*/ 199 h 1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2" h="199">
                  <a:moveTo>
                    <a:pt x="0" y="0"/>
                  </a:moveTo>
                  <a:cubicBezTo>
                    <a:pt x="19" y="6"/>
                    <a:pt x="16" y="25"/>
                    <a:pt x="27" y="39"/>
                  </a:cubicBezTo>
                  <a:cubicBezTo>
                    <a:pt x="32" y="46"/>
                    <a:pt x="38" y="52"/>
                    <a:pt x="45" y="57"/>
                  </a:cubicBezTo>
                  <a:cubicBezTo>
                    <a:pt x="51" y="61"/>
                    <a:pt x="63" y="69"/>
                    <a:pt x="63" y="69"/>
                  </a:cubicBezTo>
                  <a:cubicBezTo>
                    <a:pt x="69" y="88"/>
                    <a:pt x="77" y="92"/>
                    <a:pt x="96" y="96"/>
                  </a:cubicBezTo>
                  <a:cubicBezTo>
                    <a:pt x="105" y="110"/>
                    <a:pt x="119" y="124"/>
                    <a:pt x="135" y="129"/>
                  </a:cubicBezTo>
                  <a:cubicBezTo>
                    <a:pt x="157" y="151"/>
                    <a:pt x="178" y="158"/>
                    <a:pt x="207" y="165"/>
                  </a:cubicBezTo>
                  <a:cubicBezTo>
                    <a:pt x="217" y="168"/>
                    <a:pt x="237" y="174"/>
                    <a:pt x="237" y="174"/>
                  </a:cubicBezTo>
                  <a:cubicBezTo>
                    <a:pt x="242" y="189"/>
                    <a:pt x="240" y="191"/>
                    <a:pt x="225" y="195"/>
                  </a:cubicBezTo>
                  <a:cubicBezTo>
                    <a:pt x="166" y="192"/>
                    <a:pt x="106" y="199"/>
                    <a:pt x="48" y="192"/>
                  </a:cubicBezTo>
                  <a:cubicBezTo>
                    <a:pt x="36" y="188"/>
                    <a:pt x="34" y="183"/>
                    <a:pt x="30" y="171"/>
                  </a:cubicBezTo>
                  <a:cubicBezTo>
                    <a:pt x="27" y="126"/>
                    <a:pt x="31" y="144"/>
                    <a:pt x="21" y="114"/>
                  </a:cubicBezTo>
                  <a:cubicBezTo>
                    <a:pt x="19" y="107"/>
                    <a:pt x="9" y="96"/>
                    <a:pt x="9" y="96"/>
                  </a:cubicBezTo>
                  <a:cubicBezTo>
                    <a:pt x="6" y="20"/>
                    <a:pt x="10" y="52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5603" name="Rectangle 19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s-MX" altLang="es-AR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 rot="-2681069">
            <a:off x="1385888" y="2063750"/>
            <a:ext cx="517525" cy="379413"/>
          </a:xfrm>
          <a:custGeom>
            <a:avLst/>
            <a:gdLst>
              <a:gd name="T0" fmla="*/ 174 w 233"/>
              <a:gd name="T1" fmla="*/ 0 h 204"/>
              <a:gd name="T2" fmla="*/ 222 w 233"/>
              <a:gd name="T3" fmla="*/ 3 h 204"/>
              <a:gd name="T4" fmla="*/ 225 w 233"/>
              <a:gd name="T5" fmla="*/ 45 h 204"/>
              <a:gd name="T6" fmla="*/ 216 w 233"/>
              <a:gd name="T7" fmla="*/ 48 h 204"/>
              <a:gd name="T8" fmla="*/ 177 w 233"/>
              <a:gd name="T9" fmla="*/ 63 h 204"/>
              <a:gd name="T10" fmla="*/ 144 w 233"/>
              <a:gd name="T11" fmla="*/ 93 h 204"/>
              <a:gd name="T12" fmla="*/ 108 w 233"/>
              <a:gd name="T13" fmla="*/ 147 h 204"/>
              <a:gd name="T14" fmla="*/ 93 w 233"/>
              <a:gd name="T15" fmla="*/ 168 h 204"/>
              <a:gd name="T16" fmla="*/ 24 w 233"/>
              <a:gd name="T17" fmla="*/ 204 h 204"/>
              <a:gd name="T18" fmla="*/ 0 w 233"/>
              <a:gd name="T19" fmla="*/ 183 h 204"/>
              <a:gd name="T20" fmla="*/ 30 w 233"/>
              <a:gd name="T21" fmla="*/ 156 h 204"/>
              <a:gd name="T22" fmla="*/ 57 w 233"/>
              <a:gd name="T23" fmla="*/ 135 h 204"/>
              <a:gd name="T24" fmla="*/ 75 w 233"/>
              <a:gd name="T25" fmla="*/ 123 h 204"/>
              <a:gd name="T26" fmla="*/ 99 w 233"/>
              <a:gd name="T27" fmla="*/ 96 h 204"/>
              <a:gd name="T28" fmla="*/ 129 w 233"/>
              <a:gd name="T29" fmla="*/ 60 h 204"/>
              <a:gd name="T30" fmla="*/ 156 w 233"/>
              <a:gd name="T31" fmla="*/ 6 h 204"/>
              <a:gd name="T32" fmla="*/ 174 w 233"/>
              <a:gd name="T33" fmla="*/ 0 h 2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33"/>
              <a:gd name="T52" fmla="*/ 0 h 204"/>
              <a:gd name="T53" fmla="*/ 233 w 233"/>
              <a:gd name="T54" fmla="*/ 204 h 20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33" h="204">
                <a:moveTo>
                  <a:pt x="174" y="0"/>
                </a:moveTo>
                <a:cubicBezTo>
                  <a:pt x="188" y="5"/>
                  <a:pt x="206" y="1"/>
                  <a:pt x="222" y="3"/>
                </a:cubicBezTo>
                <a:cubicBezTo>
                  <a:pt x="227" y="19"/>
                  <a:pt x="233" y="27"/>
                  <a:pt x="225" y="45"/>
                </a:cubicBezTo>
                <a:cubicBezTo>
                  <a:pt x="224" y="48"/>
                  <a:pt x="219" y="47"/>
                  <a:pt x="216" y="48"/>
                </a:cubicBezTo>
                <a:cubicBezTo>
                  <a:pt x="202" y="52"/>
                  <a:pt x="191" y="58"/>
                  <a:pt x="177" y="63"/>
                </a:cubicBezTo>
                <a:cubicBezTo>
                  <a:pt x="168" y="76"/>
                  <a:pt x="154" y="81"/>
                  <a:pt x="144" y="93"/>
                </a:cubicBezTo>
                <a:cubicBezTo>
                  <a:pt x="131" y="110"/>
                  <a:pt x="120" y="129"/>
                  <a:pt x="108" y="147"/>
                </a:cubicBezTo>
                <a:cubicBezTo>
                  <a:pt x="92" y="171"/>
                  <a:pt x="113" y="161"/>
                  <a:pt x="93" y="168"/>
                </a:cubicBezTo>
                <a:cubicBezTo>
                  <a:pt x="69" y="192"/>
                  <a:pt x="57" y="197"/>
                  <a:pt x="24" y="204"/>
                </a:cubicBezTo>
                <a:cubicBezTo>
                  <a:pt x="7" y="201"/>
                  <a:pt x="5" y="199"/>
                  <a:pt x="0" y="183"/>
                </a:cubicBezTo>
                <a:cubicBezTo>
                  <a:pt x="5" y="168"/>
                  <a:pt x="15" y="161"/>
                  <a:pt x="30" y="156"/>
                </a:cubicBezTo>
                <a:cubicBezTo>
                  <a:pt x="38" y="144"/>
                  <a:pt x="45" y="142"/>
                  <a:pt x="57" y="135"/>
                </a:cubicBezTo>
                <a:cubicBezTo>
                  <a:pt x="63" y="131"/>
                  <a:pt x="75" y="123"/>
                  <a:pt x="75" y="123"/>
                </a:cubicBezTo>
                <a:cubicBezTo>
                  <a:pt x="82" y="113"/>
                  <a:pt x="99" y="96"/>
                  <a:pt x="99" y="96"/>
                </a:cubicBezTo>
                <a:cubicBezTo>
                  <a:pt x="104" y="80"/>
                  <a:pt x="118" y="71"/>
                  <a:pt x="129" y="60"/>
                </a:cubicBezTo>
                <a:cubicBezTo>
                  <a:pt x="144" y="45"/>
                  <a:pt x="150" y="25"/>
                  <a:pt x="156" y="6"/>
                </a:cubicBezTo>
                <a:cubicBezTo>
                  <a:pt x="158" y="0"/>
                  <a:pt x="168" y="2"/>
                  <a:pt x="174" y="0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2209800" y="3200400"/>
            <a:ext cx="381000" cy="319088"/>
          </a:xfrm>
          <a:custGeom>
            <a:avLst/>
            <a:gdLst>
              <a:gd name="T0" fmla="*/ 257 w 259"/>
              <a:gd name="T1" fmla="*/ 0 h 201"/>
              <a:gd name="T2" fmla="*/ 239 w 259"/>
              <a:gd name="T3" fmla="*/ 24 h 201"/>
              <a:gd name="T4" fmla="*/ 116 w 259"/>
              <a:gd name="T5" fmla="*/ 81 h 201"/>
              <a:gd name="T6" fmla="*/ 68 w 259"/>
              <a:gd name="T7" fmla="*/ 96 h 201"/>
              <a:gd name="T8" fmla="*/ 50 w 259"/>
              <a:gd name="T9" fmla="*/ 102 h 201"/>
              <a:gd name="T10" fmla="*/ 26 w 259"/>
              <a:gd name="T11" fmla="*/ 120 h 201"/>
              <a:gd name="T12" fmla="*/ 8 w 259"/>
              <a:gd name="T13" fmla="*/ 132 h 201"/>
              <a:gd name="T14" fmla="*/ 41 w 259"/>
              <a:gd name="T15" fmla="*/ 201 h 201"/>
              <a:gd name="T16" fmla="*/ 68 w 259"/>
              <a:gd name="T17" fmla="*/ 198 h 201"/>
              <a:gd name="T18" fmla="*/ 101 w 259"/>
              <a:gd name="T19" fmla="*/ 171 h 201"/>
              <a:gd name="T20" fmla="*/ 194 w 259"/>
              <a:gd name="T21" fmla="*/ 114 h 201"/>
              <a:gd name="T22" fmla="*/ 242 w 259"/>
              <a:gd name="T23" fmla="*/ 72 h 201"/>
              <a:gd name="T24" fmla="*/ 257 w 259"/>
              <a:gd name="T25" fmla="*/ 0 h 2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9"/>
              <a:gd name="T40" fmla="*/ 0 h 201"/>
              <a:gd name="T41" fmla="*/ 259 w 259"/>
              <a:gd name="T42" fmla="*/ 201 h 2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9" h="201">
                <a:moveTo>
                  <a:pt x="257" y="0"/>
                </a:moveTo>
                <a:cubicBezTo>
                  <a:pt x="253" y="12"/>
                  <a:pt x="249" y="17"/>
                  <a:pt x="239" y="24"/>
                </a:cubicBezTo>
                <a:cubicBezTo>
                  <a:pt x="221" y="52"/>
                  <a:pt x="149" y="72"/>
                  <a:pt x="116" y="81"/>
                </a:cubicBezTo>
                <a:cubicBezTo>
                  <a:pt x="99" y="86"/>
                  <a:pt x="84" y="90"/>
                  <a:pt x="68" y="96"/>
                </a:cubicBezTo>
                <a:cubicBezTo>
                  <a:pt x="62" y="98"/>
                  <a:pt x="50" y="102"/>
                  <a:pt x="50" y="102"/>
                </a:cubicBezTo>
                <a:cubicBezTo>
                  <a:pt x="42" y="108"/>
                  <a:pt x="34" y="114"/>
                  <a:pt x="26" y="120"/>
                </a:cubicBezTo>
                <a:cubicBezTo>
                  <a:pt x="20" y="124"/>
                  <a:pt x="8" y="132"/>
                  <a:pt x="8" y="132"/>
                </a:cubicBezTo>
                <a:cubicBezTo>
                  <a:pt x="1" y="173"/>
                  <a:pt x="0" y="191"/>
                  <a:pt x="41" y="201"/>
                </a:cubicBezTo>
                <a:cubicBezTo>
                  <a:pt x="50" y="200"/>
                  <a:pt x="60" y="201"/>
                  <a:pt x="68" y="198"/>
                </a:cubicBezTo>
                <a:cubicBezTo>
                  <a:pt x="93" y="188"/>
                  <a:pt x="86" y="183"/>
                  <a:pt x="101" y="171"/>
                </a:cubicBezTo>
                <a:cubicBezTo>
                  <a:pt x="126" y="152"/>
                  <a:pt x="165" y="124"/>
                  <a:pt x="194" y="114"/>
                </a:cubicBezTo>
                <a:cubicBezTo>
                  <a:pt x="211" y="101"/>
                  <a:pt x="224" y="84"/>
                  <a:pt x="242" y="72"/>
                </a:cubicBezTo>
                <a:cubicBezTo>
                  <a:pt x="259" y="46"/>
                  <a:pt x="257" y="36"/>
                  <a:pt x="257" y="0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6" name="Freeform 22"/>
          <p:cNvSpPr>
            <a:spLocks/>
          </p:cNvSpPr>
          <p:nvPr/>
        </p:nvSpPr>
        <p:spPr bwMode="auto">
          <a:xfrm>
            <a:off x="2286000" y="26670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7" name="Freeform 23"/>
          <p:cNvSpPr>
            <a:spLocks/>
          </p:cNvSpPr>
          <p:nvPr/>
        </p:nvSpPr>
        <p:spPr bwMode="auto">
          <a:xfrm>
            <a:off x="2514600" y="27432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2362200" y="25908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2590800" y="28956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2819400" y="31242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2667000" y="30480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2" name="Freeform 28"/>
          <p:cNvSpPr>
            <a:spLocks/>
          </p:cNvSpPr>
          <p:nvPr/>
        </p:nvSpPr>
        <p:spPr bwMode="auto">
          <a:xfrm>
            <a:off x="2667000" y="3276600"/>
            <a:ext cx="79375" cy="58738"/>
          </a:xfrm>
          <a:custGeom>
            <a:avLst/>
            <a:gdLst>
              <a:gd name="T0" fmla="*/ 20 w 50"/>
              <a:gd name="T1" fmla="*/ 2 h 37"/>
              <a:gd name="T2" fmla="*/ 32 w 50"/>
              <a:gd name="T3" fmla="*/ 32 h 37"/>
              <a:gd name="T4" fmla="*/ 35 w 50"/>
              <a:gd name="T5" fmla="*/ 23 h 37"/>
              <a:gd name="T6" fmla="*/ 44 w 50"/>
              <a:gd name="T7" fmla="*/ 17 h 37"/>
              <a:gd name="T8" fmla="*/ 20 w 50"/>
              <a:gd name="T9" fmla="*/ 2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7"/>
              <a:gd name="T17" fmla="*/ 50 w 5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7">
                <a:moveTo>
                  <a:pt x="20" y="2"/>
                </a:moveTo>
                <a:cubicBezTo>
                  <a:pt x="1" y="21"/>
                  <a:pt x="0" y="37"/>
                  <a:pt x="32" y="32"/>
                </a:cubicBezTo>
                <a:cubicBezTo>
                  <a:pt x="33" y="29"/>
                  <a:pt x="33" y="25"/>
                  <a:pt x="35" y="23"/>
                </a:cubicBezTo>
                <a:cubicBezTo>
                  <a:pt x="37" y="20"/>
                  <a:pt x="43" y="20"/>
                  <a:pt x="44" y="17"/>
                </a:cubicBezTo>
                <a:cubicBezTo>
                  <a:pt x="50" y="0"/>
                  <a:pt x="28" y="2"/>
                  <a:pt x="20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3" name="Freeform 29"/>
          <p:cNvSpPr>
            <a:spLocks/>
          </p:cNvSpPr>
          <p:nvPr/>
        </p:nvSpPr>
        <p:spPr bwMode="auto">
          <a:xfrm>
            <a:off x="609600" y="3552825"/>
            <a:ext cx="152400" cy="1095375"/>
          </a:xfrm>
          <a:custGeom>
            <a:avLst/>
            <a:gdLst>
              <a:gd name="T0" fmla="*/ 48 w 108"/>
              <a:gd name="T1" fmla="*/ 0 h 690"/>
              <a:gd name="T2" fmla="*/ 42 w 108"/>
              <a:gd name="T3" fmla="*/ 90 h 690"/>
              <a:gd name="T4" fmla="*/ 18 w 108"/>
              <a:gd name="T5" fmla="*/ 144 h 690"/>
              <a:gd name="T6" fmla="*/ 6 w 108"/>
              <a:gd name="T7" fmla="*/ 192 h 690"/>
              <a:gd name="T8" fmla="*/ 0 w 108"/>
              <a:gd name="T9" fmla="*/ 216 h 690"/>
              <a:gd name="T10" fmla="*/ 30 w 108"/>
              <a:gd name="T11" fmla="*/ 426 h 690"/>
              <a:gd name="T12" fmla="*/ 42 w 108"/>
              <a:gd name="T13" fmla="*/ 642 h 690"/>
              <a:gd name="T14" fmla="*/ 78 w 108"/>
              <a:gd name="T15" fmla="*/ 690 h 690"/>
              <a:gd name="T16" fmla="*/ 96 w 108"/>
              <a:gd name="T17" fmla="*/ 636 h 690"/>
              <a:gd name="T18" fmla="*/ 108 w 108"/>
              <a:gd name="T19" fmla="*/ 600 h 690"/>
              <a:gd name="T20" fmla="*/ 78 w 108"/>
              <a:gd name="T21" fmla="*/ 456 h 690"/>
              <a:gd name="T22" fmla="*/ 78 w 108"/>
              <a:gd name="T23" fmla="*/ 126 h 690"/>
              <a:gd name="T24" fmla="*/ 96 w 108"/>
              <a:gd name="T25" fmla="*/ 72 h 690"/>
              <a:gd name="T26" fmla="*/ 48 w 108"/>
              <a:gd name="T27" fmla="*/ 0 h 6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8"/>
              <a:gd name="T43" fmla="*/ 0 h 690"/>
              <a:gd name="T44" fmla="*/ 108 w 108"/>
              <a:gd name="T45" fmla="*/ 690 h 6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8" h="690">
                <a:moveTo>
                  <a:pt x="48" y="0"/>
                </a:moveTo>
                <a:cubicBezTo>
                  <a:pt x="46" y="30"/>
                  <a:pt x="45" y="60"/>
                  <a:pt x="42" y="90"/>
                </a:cubicBezTo>
                <a:cubicBezTo>
                  <a:pt x="40" y="110"/>
                  <a:pt x="23" y="124"/>
                  <a:pt x="18" y="144"/>
                </a:cubicBezTo>
                <a:cubicBezTo>
                  <a:pt x="14" y="160"/>
                  <a:pt x="10" y="176"/>
                  <a:pt x="6" y="192"/>
                </a:cubicBezTo>
                <a:cubicBezTo>
                  <a:pt x="4" y="200"/>
                  <a:pt x="0" y="216"/>
                  <a:pt x="0" y="216"/>
                </a:cubicBezTo>
                <a:cubicBezTo>
                  <a:pt x="5" y="290"/>
                  <a:pt x="20" y="354"/>
                  <a:pt x="30" y="426"/>
                </a:cubicBezTo>
                <a:cubicBezTo>
                  <a:pt x="34" y="498"/>
                  <a:pt x="25" y="572"/>
                  <a:pt x="42" y="642"/>
                </a:cubicBezTo>
                <a:cubicBezTo>
                  <a:pt x="49" y="669"/>
                  <a:pt x="51" y="681"/>
                  <a:pt x="78" y="690"/>
                </a:cubicBezTo>
                <a:cubicBezTo>
                  <a:pt x="84" y="672"/>
                  <a:pt x="90" y="654"/>
                  <a:pt x="96" y="636"/>
                </a:cubicBezTo>
                <a:cubicBezTo>
                  <a:pt x="100" y="624"/>
                  <a:pt x="108" y="600"/>
                  <a:pt x="108" y="600"/>
                </a:cubicBezTo>
                <a:cubicBezTo>
                  <a:pt x="101" y="552"/>
                  <a:pt x="90" y="503"/>
                  <a:pt x="78" y="456"/>
                </a:cubicBezTo>
                <a:cubicBezTo>
                  <a:pt x="66" y="320"/>
                  <a:pt x="65" y="341"/>
                  <a:pt x="78" y="126"/>
                </a:cubicBezTo>
                <a:cubicBezTo>
                  <a:pt x="79" y="107"/>
                  <a:pt x="96" y="72"/>
                  <a:pt x="96" y="72"/>
                </a:cubicBezTo>
                <a:cubicBezTo>
                  <a:pt x="89" y="17"/>
                  <a:pt x="92" y="22"/>
                  <a:pt x="48" y="0"/>
                </a:cubicBezTo>
                <a:close/>
              </a:path>
            </a:pathLst>
          </a:custGeom>
          <a:solidFill>
            <a:srgbClr val="666633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2528888" y="1257300"/>
            <a:ext cx="671512" cy="571500"/>
          </a:xfrm>
          <a:custGeom>
            <a:avLst/>
            <a:gdLst>
              <a:gd name="T0" fmla="*/ 87 w 423"/>
              <a:gd name="T1" fmla="*/ 30 h 360"/>
              <a:gd name="T2" fmla="*/ 72 w 423"/>
              <a:gd name="T3" fmla="*/ 84 h 360"/>
              <a:gd name="T4" fmla="*/ 30 w 423"/>
              <a:gd name="T5" fmla="*/ 207 h 360"/>
              <a:gd name="T6" fmla="*/ 3 w 423"/>
              <a:gd name="T7" fmla="*/ 264 h 360"/>
              <a:gd name="T8" fmla="*/ 6 w 423"/>
              <a:gd name="T9" fmla="*/ 306 h 360"/>
              <a:gd name="T10" fmla="*/ 24 w 423"/>
              <a:gd name="T11" fmla="*/ 294 h 360"/>
              <a:gd name="T12" fmla="*/ 75 w 423"/>
              <a:gd name="T13" fmla="*/ 192 h 360"/>
              <a:gd name="T14" fmla="*/ 90 w 423"/>
              <a:gd name="T15" fmla="*/ 177 h 360"/>
              <a:gd name="T16" fmla="*/ 108 w 423"/>
              <a:gd name="T17" fmla="*/ 171 h 360"/>
              <a:gd name="T18" fmla="*/ 144 w 423"/>
              <a:gd name="T19" fmla="*/ 183 h 360"/>
              <a:gd name="T20" fmla="*/ 141 w 423"/>
              <a:gd name="T21" fmla="*/ 216 h 360"/>
              <a:gd name="T22" fmla="*/ 123 w 423"/>
              <a:gd name="T23" fmla="*/ 228 h 360"/>
              <a:gd name="T24" fmla="*/ 117 w 423"/>
              <a:gd name="T25" fmla="*/ 285 h 360"/>
              <a:gd name="T26" fmla="*/ 135 w 423"/>
              <a:gd name="T27" fmla="*/ 303 h 360"/>
              <a:gd name="T28" fmla="*/ 153 w 423"/>
              <a:gd name="T29" fmla="*/ 327 h 360"/>
              <a:gd name="T30" fmla="*/ 159 w 423"/>
              <a:gd name="T31" fmla="*/ 336 h 360"/>
              <a:gd name="T32" fmla="*/ 168 w 423"/>
              <a:gd name="T33" fmla="*/ 342 h 360"/>
              <a:gd name="T34" fmla="*/ 177 w 423"/>
              <a:gd name="T35" fmla="*/ 360 h 360"/>
              <a:gd name="T36" fmla="*/ 195 w 423"/>
              <a:gd name="T37" fmla="*/ 327 h 360"/>
              <a:gd name="T38" fmla="*/ 210 w 423"/>
              <a:gd name="T39" fmla="*/ 309 h 360"/>
              <a:gd name="T40" fmla="*/ 255 w 423"/>
              <a:gd name="T41" fmla="*/ 252 h 360"/>
              <a:gd name="T42" fmla="*/ 285 w 423"/>
              <a:gd name="T43" fmla="*/ 225 h 360"/>
              <a:gd name="T44" fmla="*/ 309 w 423"/>
              <a:gd name="T45" fmla="*/ 201 h 360"/>
              <a:gd name="T46" fmla="*/ 336 w 423"/>
              <a:gd name="T47" fmla="*/ 177 h 360"/>
              <a:gd name="T48" fmla="*/ 348 w 423"/>
              <a:gd name="T49" fmla="*/ 150 h 360"/>
              <a:gd name="T50" fmla="*/ 366 w 423"/>
              <a:gd name="T51" fmla="*/ 138 h 360"/>
              <a:gd name="T52" fmla="*/ 375 w 423"/>
              <a:gd name="T53" fmla="*/ 132 h 360"/>
              <a:gd name="T54" fmla="*/ 399 w 423"/>
              <a:gd name="T55" fmla="*/ 108 h 360"/>
              <a:gd name="T56" fmla="*/ 417 w 423"/>
              <a:gd name="T57" fmla="*/ 96 h 360"/>
              <a:gd name="T58" fmla="*/ 423 w 423"/>
              <a:gd name="T59" fmla="*/ 78 h 360"/>
              <a:gd name="T60" fmla="*/ 420 w 423"/>
              <a:gd name="T61" fmla="*/ 39 h 360"/>
              <a:gd name="T62" fmla="*/ 324 w 423"/>
              <a:gd name="T63" fmla="*/ 9 h 360"/>
              <a:gd name="T64" fmla="*/ 249 w 423"/>
              <a:gd name="T65" fmla="*/ 6 h 360"/>
              <a:gd name="T66" fmla="*/ 192 w 423"/>
              <a:gd name="T67" fmla="*/ 21 h 360"/>
              <a:gd name="T68" fmla="*/ 201 w 423"/>
              <a:gd name="T69" fmla="*/ 57 h 360"/>
              <a:gd name="T70" fmla="*/ 267 w 423"/>
              <a:gd name="T71" fmla="*/ 51 h 360"/>
              <a:gd name="T72" fmla="*/ 321 w 423"/>
              <a:gd name="T73" fmla="*/ 72 h 360"/>
              <a:gd name="T74" fmla="*/ 294 w 423"/>
              <a:gd name="T75" fmla="*/ 180 h 360"/>
              <a:gd name="T76" fmla="*/ 258 w 423"/>
              <a:gd name="T77" fmla="*/ 189 h 360"/>
              <a:gd name="T78" fmla="*/ 222 w 423"/>
              <a:gd name="T79" fmla="*/ 240 h 360"/>
              <a:gd name="T80" fmla="*/ 198 w 423"/>
              <a:gd name="T81" fmla="*/ 258 h 360"/>
              <a:gd name="T82" fmla="*/ 168 w 423"/>
              <a:gd name="T83" fmla="*/ 255 h 360"/>
              <a:gd name="T84" fmla="*/ 159 w 423"/>
              <a:gd name="T85" fmla="*/ 183 h 360"/>
              <a:gd name="T86" fmla="*/ 138 w 423"/>
              <a:gd name="T87" fmla="*/ 165 h 360"/>
              <a:gd name="T88" fmla="*/ 153 w 423"/>
              <a:gd name="T89" fmla="*/ 120 h 360"/>
              <a:gd name="T90" fmla="*/ 126 w 423"/>
              <a:gd name="T91" fmla="*/ 78 h 360"/>
              <a:gd name="T92" fmla="*/ 114 w 423"/>
              <a:gd name="T93" fmla="*/ 39 h 360"/>
              <a:gd name="T94" fmla="*/ 87 w 423"/>
              <a:gd name="T95" fmla="*/ 30 h 36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23"/>
              <a:gd name="T145" fmla="*/ 0 h 360"/>
              <a:gd name="T146" fmla="*/ 423 w 423"/>
              <a:gd name="T147" fmla="*/ 360 h 36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23" h="360">
                <a:moveTo>
                  <a:pt x="87" y="30"/>
                </a:moveTo>
                <a:cubicBezTo>
                  <a:pt x="84" y="55"/>
                  <a:pt x="79" y="63"/>
                  <a:pt x="72" y="84"/>
                </a:cubicBezTo>
                <a:cubicBezTo>
                  <a:pt x="68" y="122"/>
                  <a:pt x="66" y="183"/>
                  <a:pt x="30" y="207"/>
                </a:cubicBezTo>
                <a:cubicBezTo>
                  <a:pt x="17" y="227"/>
                  <a:pt x="9" y="241"/>
                  <a:pt x="3" y="264"/>
                </a:cubicBezTo>
                <a:cubicBezTo>
                  <a:pt x="4" y="278"/>
                  <a:pt x="0" y="293"/>
                  <a:pt x="6" y="306"/>
                </a:cubicBezTo>
                <a:cubicBezTo>
                  <a:pt x="9" y="313"/>
                  <a:pt x="22" y="301"/>
                  <a:pt x="24" y="294"/>
                </a:cubicBezTo>
                <a:cubicBezTo>
                  <a:pt x="30" y="270"/>
                  <a:pt x="54" y="206"/>
                  <a:pt x="75" y="192"/>
                </a:cubicBezTo>
                <a:cubicBezTo>
                  <a:pt x="80" y="184"/>
                  <a:pt x="81" y="181"/>
                  <a:pt x="90" y="177"/>
                </a:cubicBezTo>
                <a:cubicBezTo>
                  <a:pt x="96" y="174"/>
                  <a:pt x="108" y="171"/>
                  <a:pt x="108" y="171"/>
                </a:cubicBezTo>
                <a:cubicBezTo>
                  <a:pt x="113" y="171"/>
                  <a:pt x="143" y="167"/>
                  <a:pt x="144" y="183"/>
                </a:cubicBezTo>
                <a:cubicBezTo>
                  <a:pt x="145" y="194"/>
                  <a:pt x="146" y="206"/>
                  <a:pt x="141" y="216"/>
                </a:cubicBezTo>
                <a:cubicBezTo>
                  <a:pt x="138" y="223"/>
                  <a:pt x="123" y="228"/>
                  <a:pt x="123" y="228"/>
                </a:cubicBezTo>
                <a:cubicBezTo>
                  <a:pt x="115" y="252"/>
                  <a:pt x="104" y="249"/>
                  <a:pt x="117" y="285"/>
                </a:cubicBezTo>
                <a:cubicBezTo>
                  <a:pt x="120" y="293"/>
                  <a:pt x="129" y="297"/>
                  <a:pt x="135" y="303"/>
                </a:cubicBezTo>
                <a:cubicBezTo>
                  <a:pt x="144" y="312"/>
                  <a:pt x="141" y="319"/>
                  <a:pt x="153" y="327"/>
                </a:cubicBezTo>
                <a:cubicBezTo>
                  <a:pt x="155" y="330"/>
                  <a:pt x="156" y="333"/>
                  <a:pt x="159" y="336"/>
                </a:cubicBezTo>
                <a:cubicBezTo>
                  <a:pt x="162" y="339"/>
                  <a:pt x="166" y="339"/>
                  <a:pt x="168" y="342"/>
                </a:cubicBezTo>
                <a:cubicBezTo>
                  <a:pt x="172" y="347"/>
                  <a:pt x="173" y="354"/>
                  <a:pt x="177" y="360"/>
                </a:cubicBezTo>
                <a:cubicBezTo>
                  <a:pt x="193" y="355"/>
                  <a:pt x="188" y="341"/>
                  <a:pt x="195" y="327"/>
                </a:cubicBezTo>
                <a:cubicBezTo>
                  <a:pt x="201" y="314"/>
                  <a:pt x="201" y="321"/>
                  <a:pt x="210" y="309"/>
                </a:cubicBezTo>
                <a:cubicBezTo>
                  <a:pt x="231" y="281"/>
                  <a:pt x="222" y="274"/>
                  <a:pt x="255" y="252"/>
                </a:cubicBezTo>
                <a:cubicBezTo>
                  <a:pt x="261" y="243"/>
                  <a:pt x="276" y="231"/>
                  <a:pt x="285" y="225"/>
                </a:cubicBezTo>
                <a:cubicBezTo>
                  <a:pt x="292" y="215"/>
                  <a:pt x="300" y="210"/>
                  <a:pt x="309" y="201"/>
                </a:cubicBezTo>
                <a:cubicBezTo>
                  <a:pt x="312" y="191"/>
                  <a:pt x="325" y="181"/>
                  <a:pt x="336" y="177"/>
                </a:cubicBezTo>
                <a:cubicBezTo>
                  <a:pt x="338" y="170"/>
                  <a:pt x="343" y="155"/>
                  <a:pt x="348" y="150"/>
                </a:cubicBezTo>
                <a:cubicBezTo>
                  <a:pt x="353" y="145"/>
                  <a:pt x="360" y="142"/>
                  <a:pt x="366" y="138"/>
                </a:cubicBezTo>
                <a:cubicBezTo>
                  <a:pt x="369" y="136"/>
                  <a:pt x="375" y="132"/>
                  <a:pt x="375" y="132"/>
                </a:cubicBezTo>
                <a:cubicBezTo>
                  <a:pt x="381" y="123"/>
                  <a:pt x="390" y="115"/>
                  <a:pt x="399" y="108"/>
                </a:cubicBezTo>
                <a:cubicBezTo>
                  <a:pt x="405" y="104"/>
                  <a:pt x="417" y="96"/>
                  <a:pt x="417" y="96"/>
                </a:cubicBezTo>
                <a:cubicBezTo>
                  <a:pt x="419" y="90"/>
                  <a:pt x="423" y="84"/>
                  <a:pt x="423" y="78"/>
                </a:cubicBezTo>
                <a:cubicBezTo>
                  <a:pt x="422" y="65"/>
                  <a:pt x="422" y="52"/>
                  <a:pt x="420" y="39"/>
                </a:cubicBezTo>
                <a:cubicBezTo>
                  <a:pt x="415" y="12"/>
                  <a:pt x="339" y="10"/>
                  <a:pt x="324" y="9"/>
                </a:cubicBezTo>
                <a:cubicBezTo>
                  <a:pt x="296" y="0"/>
                  <a:pt x="287" y="4"/>
                  <a:pt x="249" y="6"/>
                </a:cubicBezTo>
                <a:cubicBezTo>
                  <a:pt x="229" y="13"/>
                  <a:pt x="210" y="9"/>
                  <a:pt x="192" y="21"/>
                </a:cubicBezTo>
                <a:cubicBezTo>
                  <a:pt x="183" y="35"/>
                  <a:pt x="188" y="48"/>
                  <a:pt x="201" y="57"/>
                </a:cubicBezTo>
                <a:cubicBezTo>
                  <a:pt x="218" y="82"/>
                  <a:pt x="247" y="58"/>
                  <a:pt x="267" y="51"/>
                </a:cubicBezTo>
                <a:cubicBezTo>
                  <a:pt x="311" y="55"/>
                  <a:pt x="293" y="53"/>
                  <a:pt x="321" y="72"/>
                </a:cubicBezTo>
                <a:cubicBezTo>
                  <a:pt x="331" y="101"/>
                  <a:pt x="326" y="164"/>
                  <a:pt x="294" y="180"/>
                </a:cubicBezTo>
                <a:cubicBezTo>
                  <a:pt x="283" y="186"/>
                  <a:pt x="270" y="185"/>
                  <a:pt x="258" y="189"/>
                </a:cubicBezTo>
                <a:cubicBezTo>
                  <a:pt x="252" y="207"/>
                  <a:pt x="238" y="229"/>
                  <a:pt x="222" y="240"/>
                </a:cubicBezTo>
                <a:cubicBezTo>
                  <a:pt x="215" y="251"/>
                  <a:pt x="209" y="251"/>
                  <a:pt x="198" y="258"/>
                </a:cubicBezTo>
                <a:cubicBezTo>
                  <a:pt x="188" y="257"/>
                  <a:pt x="178" y="258"/>
                  <a:pt x="168" y="255"/>
                </a:cubicBezTo>
                <a:cubicBezTo>
                  <a:pt x="145" y="247"/>
                  <a:pt x="161" y="207"/>
                  <a:pt x="159" y="183"/>
                </a:cubicBezTo>
                <a:cubicBezTo>
                  <a:pt x="158" y="171"/>
                  <a:pt x="147" y="171"/>
                  <a:pt x="138" y="165"/>
                </a:cubicBezTo>
                <a:cubicBezTo>
                  <a:pt x="140" y="143"/>
                  <a:pt x="136" y="131"/>
                  <a:pt x="153" y="120"/>
                </a:cubicBezTo>
                <a:cubicBezTo>
                  <a:pt x="148" y="104"/>
                  <a:pt x="132" y="95"/>
                  <a:pt x="126" y="78"/>
                </a:cubicBezTo>
                <a:cubicBezTo>
                  <a:pt x="124" y="62"/>
                  <a:pt x="129" y="48"/>
                  <a:pt x="114" y="39"/>
                </a:cubicBezTo>
                <a:cubicBezTo>
                  <a:pt x="106" y="34"/>
                  <a:pt x="87" y="30"/>
                  <a:pt x="87" y="3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55" name="Freeform 31"/>
          <p:cNvSpPr>
            <a:spLocks/>
          </p:cNvSpPr>
          <p:nvPr/>
        </p:nvSpPr>
        <p:spPr bwMode="auto">
          <a:xfrm>
            <a:off x="2438400" y="2438400"/>
            <a:ext cx="228600" cy="228600"/>
          </a:xfrm>
          <a:custGeom>
            <a:avLst/>
            <a:gdLst>
              <a:gd name="T0" fmla="*/ 9 w 94"/>
              <a:gd name="T1" fmla="*/ 2 h 99"/>
              <a:gd name="T2" fmla="*/ 78 w 94"/>
              <a:gd name="T3" fmla="*/ 5 h 99"/>
              <a:gd name="T4" fmla="*/ 87 w 94"/>
              <a:gd name="T5" fmla="*/ 2 h 99"/>
              <a:gd name="T6" fmla="*/ 93 w 94"/>
              <a:gd name="T7" fmla="*/ 20 h 99"/>
              <a:gd name="T8" fmla="*/ 90 w 94"/>
              <a:gd name="T9" fmla="*/ 83 h 99"/>
              <a:gd name="T10" fmla="*/ 81 w 94"/>
              <a:gd name="T11" fmla="*/ 89 h 99"/>
              <a:gd name="T12" fmla="*/ 78 w 94"/>
              <a:gd name="T13" fmla="*/ 98 h 99"/>
              <a:gd name="T14" fmla="*/ 57 w 94"/>
              <a:gd name="T15" fmla="*/ 95 h 99"/>
              <a:gd name="T16" fmla="*/ 45 w 94"/>
              <a:gd name="T17" fmla="*/ 53 h 99"/>
              <a:gd name="T18" fmla="*/ 21 w 94"/>
              <a:gd name="T19" fmla="*/ 32 h 99"/>
              <a:gd name="T20" fmla="*/ 9 w 94"/>
              <a:gd name="T21" fmla="*/ 2 h 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99"/>
              <a:gd name="T35" fmla="*/ 94 w 94"/>
              <a:gd name="T36" fmla="*/ 99 h 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99">
                <a:moveTo>
                  <a:pt x="9" y="2"/>
                </a:moveTo>
                <a:cubicBezTo>
                  <a:pt x="43" y="13"/>
                  <a:pt x="21" y="8"/>
                  <a:pt x="78" y="5"/>
                </a:cubicBezTo>
                <a:cubicBezTo>
                  <a:pt x="81" y="4"/>
                  <a:pt x="85" y="0"/>
                  <a:pt x="87" y="2"/>
                </a:cubicBezTo>
                <a:cubicBezTo>
                  <a:pt x="91" y="6"/>
                  <a:pt x="93" y="20"/>
                  <a:pt x="93" y="20"/>
                </a:cubicBezTo>
                <a:cubicBezTo>
                  <a:pt x="92" y="41"/>
                  <a:pt x="94" y="62"/>
                  <a:pt x="90" y="83"/>
                </a:cubicBezTo>
                <a:cubicBezTo>
                  <a:pt x="89" y="87"/>
                  <a:pt x="83" y="86"/>
                  <a:pt x="81" y="89"/>
                </a:cubicBezTo>
                <a:cubicBezTo>
                  <a:pt x="79" y="91"/>
                  <a:pt x="79" y="95"/>
                  <a:pt x="78" y="98"/>
                </a:cubicBezTo>
                <a:cubicBezTo>
                  <a:pt x="71" y="97"/>
                  <a:pt x="63" y="99"/>
                  <a:pt x="57" y="95"/>
                </a:cubicBezTo>
                <a:cubicBezTo>
                  <a:pt x="49" y="89"/>
                  <a:pt x="49" y="62"/>
                  <a:pt x="45" y="53"/>
                </a:cubicBezTo>
                <a:cubicBezTo>
                  <a:pt x="40" y="43"/>
                  <a:pt x="21" y="32"/>
                  <a:pt x="21" y="32"/>
                </a:cubicBezTo>
                <a:cubicBezTo>
                  <a:pt x="17" y="19"/>
                  <a:pt x="0" y="19"/>
                  <a:pt x="9" y="2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5616" name="Text Box 32"/>
          <p:cNvSpPr txBox="1">
            <a:spLocks noChangeArrowheads="1"/>
          </p:cNvSpPr>
          <p:nvPr/>
        </p:nvSpPr>
        <p:spPr bwMode="auto">
          <a:xfrm>
            <a:off x="4860925" y="103188"/>
            <a:ext cx="3579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b="1"/>
              <a:t>   Principales bosques </a:t>
            </a:r>
          </a:p>
          <a:p>
            <a:r>
              <a:rPr lang="es-ES_tradnl" altLang="es-AR" b="1"/>
              <a:t>productivos en Argentina </a:t>
            </a:r>
          </a:p>
        </p:txBody>
      </p:sp>
      <p:sp>
        <p:nvSpPr>
          <p:cNvPr id="25617" name="Text Box 33"/>
          <p:cNvSpPr txBox="1">
            <a:spLocks noChangeArrowheads="1"/>
          </p:cNvSpPr>
          <p:nvPr/>
        </p:nvSpPr>
        <p:spPr bwMode="auto">
          <a:xfrm>
            <a:off x="4598988" y="1358900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b="1" u="sng"/>
              <a:t>Cultivados</a:t>
            </a:r>
            <a:endParaRPr lang="es-ES_tradnl" altLang="es-AR"/>
          </a:p>
        </p:txBody>
      </p: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5268913" y="1981200"/>
            <a:ext cx="3730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Misiones         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pino -</a:t>
            </a:r>
            <a:r>
              <a:rPr lang="es-ES_tradnl" altLang="es-AR" sz="1400" b="1">
                <a:solidFill>
                  <a:schemeClr val="accent2"/>
                </a:solidFill>
              </a:rPr>
              <a:t>eucalipto</a:t>
            </a:r>
            <a:endParaRPr lang="es-ES_tradnl" altLang="es-AR" sz="1800">
              <a:solidFill>
                <a:schemeClr val="accent2"/>
              </a:solidFill>
            </a:endParaRPr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5284788" y="2398713"/>
            <a:ext cx="374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Corrientes  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pino - eucalipto</a:t>
            </a:r>
            <a:endParaRPr lang="es-ES_tradnl" altLang="es-AR"/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5334000" y="31242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Delta</a:t>
            </a:r>
            <a:r>
              <a:rPr lang="es-ES_tradnl" altLang="es-AR" b="1"/>
              <a:t>          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sauce- álamo </a:t>
            </a:r>
            <a:endParaRPr lang="es-ES_tradnl" altLang="es-AR"/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5257800" y="5089525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Andinopatagónica </a:t>
            </a:r>
            <a:r>
              <a:rPr lang="es-ES_tradnl" altLang="es-AR" sz="1800" b="1">
                <a:solidFill>
                  <a:schemeClr val="accent2"/>
                </a:solidFill>
              </a:rPr>
              <a:t>   pino -coníferas</a:t>
            </a:r>
            <a:endParaRPr lang="es-ES_tradnl" altLang="es-AR"/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5284788" y="2743200"/>
            <a:ext cx="3859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Entre Ríos    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eucalipto - </a:t>
            </a:r>
            <a:r>
              <a:rPr lang="es-ES_tradnl" altLang="es-AR" sz="1400" b="1">
                <a:solidFill>
                  <a:schemeClr val="accent2"/>
                </a:solidFill>
              </a:rPr>
              <a:t>pino</a:t>
            </a:r>
            <a:endParaRPr lang="es-ES_tradnl" altLang="es-AR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447800" y="304800"/>
            <a:ext cx="354013" cy="609600"/>
            <a:chOff x="912" y="192"/>
            <a:chExt cx="223" cy="384"/>
          </a:xfrm>
        </p:grpSpPr>
        <p:sp>
          <p:nvSpPr>
            <p:cNvPr id="25643" name="Freeform 40"/>
            <p:cNvSpPr>
              <a:spLocks/>
            </p:cNvSpPr>
            <p:nvPr/>
          </p:nvSpPr>
          <p:spPr bwMode="auto">
            <a:xfrm>
              <a:off x="1056" y="192"/>
              <a:ext cx="79" cy="77"/>
            </a:xfrm>
            <a:custGeom>
              <a:avLst/>
              <a:gdLst>
                <a:gd name="T0" fmla="*/ 49 w 79"/>
                <a:gd name="T1" fmla="*/ 8 h 77"/>
                <a:gd name="T2" fmla="*/ 10 w 79"/>
                <a:gd name="T3" fmla="*/ 11 h 77"/>
                <a:gd name="T4" fmla="*/ 13 w 79"/>
                <a:gd name="T5" fmla="*/ 68 h 77"/>
                <a:gd name="T6" fmla="*/ 40 w 79"/>
                <a:gd name="T7" fmla="*/ 77 h 77"/>
                <a:gd name="T8" fmla="*/ 67 w 79"/>
                <a:gd name="T9" fmla="*/ 74 h 77"/>
                <a:gd name="T10" fmla="*/ 58 w 79"/>
                <a:gd name="T11" fmla="*/ 23 h 77"/>
                <a:gd name="T12" fmla="*/ 49 w 79"/>
                <a:gd name="T13" fmla="*/ 8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77"/>
                <a:gd name="T23" fmla="*/ 79 w 7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77">
                  <a:moveTo>
                    <a:pt x="49" y="8"/>
                  </a:moveTo>
                  <a:cubicBezTo>
                    <a:pt x="36" y="9"/>
                    <a:pt x="17" y="0"/>
                    <a:pt x="10" y="11"/>
                  </a:cubicBezTo>
                  <a:cubicBezTo>
                    <a:pt x="0" y="27"/>
                    <a:pt x="7" y="50"/>
                    <a:pt x="13" y="68"/>
                  </a:cubicBezTo>
                  <a:cubicBezTo>
                    <a:pt x="16" y="77"/>
                    <a:pt x="40" y="77"/>
                    <a:pt x="40" y="77"/>
                  </a:cubicBezTo>
                  <a:cubicBezTo>
                    <a:pt x="49" y="76"/>
                    <a:pt x="59" y="77"/>
                    <a:pt x="67" y="74"/>
                  </a:cubicBezTo>
                  <a:cubicBezTo>
                    <a:pt x="73" y="72"/>
                    <a:pt x="79" y="30"/>
                    <a:pt x="58" y="23"/>
                  </a:cubicBezTo>
                  <a:cubicBezTo>
                    <a:pt x="54" y="11"/>
                    <a:pt x="57" y="16"/>
                    <a:pt x="49" y="8"/>
                  </a:cubicBezTo>
                  <a:close/>
                </a:path>
              </a:pathLst>
            </a:custGeom>
            <a:solidFill>
              <a:srgbClr val="FF33CC">
                <a:alpha val="50195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912" y="480"/>
              <a:ext cx="96" cy="96"/>
            </a:xfrm>
            <a:custGeom>
              <a:avLst/>
              <a:gdLst>
                <a:gd name="T0" fmla="*/ 41 w 71"/>
                <a:gd name="T1" fmla="*/ 7 h 67"/>
                <a:gd name="T2" fmla="*/ 5 w 71"/>
                <a:gd name="T3" fmla="*/ 19 h 67"/>
                <a:gd name="T4" fmla="*/ 11 w 71"/>
                <a:gd name="T5" fmla="*/ 58 h 67"/>
                <a:gd name="T6" fmla="*/ 38 w 71"/>
                <a:gd name="T7" fmla="*/ 67 h 67"/>
                <a:gd name="T8" fmla="*/ 59 w 71"/>
                <a:gd name="T9" fmla="*/ 64 h 67"/>
                <a:gd name="T10" fmla="*/ 65 w 71"/>
                <a:gd name="T11" fmla="*/ 37 h 67"/>
                <a:gd name="T12" fmla="*/ 71 w 71"/>
                <a:gd name="T13" fmla="*/ 19 h 67"/>
                <a:gd name="T14" fmla="*/ 41 w 71"/>
                <a:gd name="T15" fmla="*/ 7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67"/>
                <a:gd name="T26" fmla="*/ 71 w 71"/>
                <a:gd name="T27" fmla="*/ 67 h 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67">
                  <a:moveTo>
                    <a:pt x="41" y="7"/>
                  </a:moveTo>
                  <a:cubicBezTo>
                    <a:pt x="28" y="8"/>
                    <a:pt x="5" y="0"/>
                    <a:pt x="5" y="19"/>
                  </a:cubicBezTo>
                  <a:cubicBezTo>
                    <a:pt x="5" y="32"/>
                    <a:pt x="0" y="50"/>
                    <a:pt x="11" y="58"/>
                  </a:cubicBezTo>
                  <a:cubicBezTo>
                    <a:pt x="19" y="64"/>
                    <a:pt x="38" y="67"/>
                    <a:pt x="38" y="67"/>
                  </a:cubicBezTo>
                  <a:cubicBezTo>
                    <a:pt x="45" y="66"/>
                    <a:pt x="53" y="67"/>
                    <a:pt x="59" y="64"/>
                  </a:cubicBezTo>
                  <a:cubicBezTo>
                    <a:pt x="67" y="60"/>
                    <a:pt x="63" y="46"/>
                    <a:pt x="65" y="37"/>
                  </a:cubicBezTo>
                  <a:cubicBezTo>
                    <a:pt x="67" y="31"/>
                    <a:pt x="71" y="19"/>
                    <a:pt x="71" y="19"/>
                  </a:cubicBezTo>
                  <a:cubicBezTo>
                    <a:pt x="65" y="15"/>
                    <a:pt x="46" y="2"/>
                    <a:pt x="41" y="7"/>
                  </a:cubicBezTo>
                  <a:close/>
                </a:path>
              </a:pathLst>
            </a:custGeom>
            <a:solidFill>
              <a:srgbClr val="FF33CC">
                <a:alpha val="50195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960" y="288"/>
              <a:ext cx="144" cy="96"/>
            </a:xfrm>
            <a:custGeom>
              <a:avLst/>
              <a:gdLst>
                <a:gd name="T0" fmla="*/ 49 w 79"/>
                <a:gd name="T1" fmla="*/ 8 h 77"/>
                <a:gd name="T2" fmla="*/ 10 w 79"/>
                <a:gd name="T3" fmla="*/ 11 h 77"/>
                <a:gd name="T4" fmla="*/ 13 w 79"/>
                <a:gd name="T5" fmla="*/ 68 h 77"/>
                <a:gd name="T6" fmla="*/ 40 w 79"/>
                <a:gd name="T7" fmla="*/ 77 h 77"/>
                <a:gd name="T8" fmla="*/ 67 w 79"/>
                <a:gd name="T9" fmla="*/ 74 h 77"/>
                <a:gd name="T10" fmla="*/ 58 w 79"/>
                <a:gd name="T11" fmla="*/ 23 h 77"/>
                <a:gd name="T12" fmla="*/ 49 w 79"/>
                <a:gd name="T13" fmla="*/ 8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77"/>
                <a:gd name="T23" fmla="*/ 79 w 7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77">
                  <a:moveTo>
                    <a:pt x="49" y="8"/>
                  </a:moveTo>
                  <a:cubicBezTo>
                    <a:pt x="36" y="9"/>
                    <a:pt x="17" y="0"/>
                    <a:pt x="10" y="11"/>
                  </a:cubicBezTo>
                  <a:cubicBezTo>
                    <a:pt x="0" y="27"/>
                    <a:pt x="7" y="50"/>
                    <a:pt x="13" y="68"/>
                  </a:cubicBezTo>
                  <a:cubicBezTo>
                    <a:pt x="16" y="77"/>
                    <a:pt x="40" y="77"/>
                    <a:pt x="40" y="77"/>
                  </a:cubicBezTo>
                  <a:cubicBezTo>
                    <a:pt x="49" y="76"/>
                    <a:pt x="59" y="77"/>
                    <a:pt x="67" y="74"/>
                  </a:cubicBezTo>
                  <a:cubicBezTo>
                    <a:pt x="73" y="72"/>
                    <a:pt x="79" y="30"/>
                    <a:pt x="58" y="23"/>
                  </a:cubicBezTo>
                  <a:cubicBezTo>
                    <a:pt x="54" y="11"/>
                    <a:pt x="57" y="16"/>
                    <a:pt x="49" y="8"/>
                  </a:cubicBezTo>
                  <a:close/>
                </a:path>
              </a:pathLst>
            </a:custGeom>
            <a:solidFill>
              <a:srgbClr val="FF33CC">
                <a:alpha val="50195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6667" name="Freeform 43"/>
          <p:cNvSpPr>
            <a:spLocks/>
          </p:cNvSpPr>
          <p:nvPr/>
        </p:nvSpPr>
        <p:spPr bwMode="auto">
          <a:xfrm>
            <a:off x="3136900" y="904875"/>
            <a:ext cx="444500" cy="466725"/>
          </a:xfrm>
          <a:custGeom>
            <a:avLst/>
            <a:gdLst>
              <a:gd name="T0" fmla="*/ 176 w 280"/>
              <a:gd name="T1" fmla="*/ 21 h 259"/>
              <a:gd name="T2" fmla="*/ 236 w 280"/>
              <a:gd name="T3" fmla="*/ 1 h 259"/>
              <a:gd name="T4" fmla="*/ 268 w 280"/>
              <a:gd name="T5" fmla="*/ 5 h 259"/>
              <a:gd name="T6" fmla="*/ 272 w 280"/>
              <a:gd name="T7" fmla="*/ 21 h 259"/>
              <a:gd name="T8" fmla="*/ 280 w 280"/>
              <a:gd name="T9" fmla="*/ 45 h 259"/>
              <a:gd name="T10" fmla="*/ 276 w 280"/>
              <a:gd name="T11" fmla="*/ 101 h 259"/>
              <a:gd name="T12" fmla="*/ 208 w 280"/>
              <a:gd name="T13" fmla="*/ 165 h 259"/>
              <a:gd name="T14" fmla="*/ 172 w 280"/>
              <a:gd name="T15" fmla="*/ 185 h 259"/>
              <a:gd name="T16" fmla="*/ 148 w 280"/>
              <a:gd name="T17" fmla="*/ 201 h 259"/>
              <a:gd name="T18" fmla="*/ 104 w 280"/>
              <a:gd name="T19" fmla="*/ 229 h 259"/>
              <a:gd name="T20" fmla="*/ 80 w 280"/>
              <a:gd name="T21" fmla="*/ 237 h 259"/>
              <a:gd name="T22" fmla="*/ 60 w 280"/>
              <a:gd name="T23" fmla="*/ 257 h 259"/>
              <a:gd name="T24" fmla="*/ 52 w 280"/>
              <a:gd name="T25" fmla="*/ 225 h 259"/>
              <a:gd name="T26" fmla="*/ 32 w 280"/>
              <a:gd name="T27" fmla="*/ 193 h 259"/>
              <a:gd name="T28" fmla="*/ 96 w 280"/>
              <a:gd name="T29" fmla="*/ 133 h 259"/>
              <a:gd name="T30" fmla="*/ 120 w 280"/>
              <a:gd name="T31" fmla="*/ 125 h 259"/>
              <a:gd name="T32" fmla="*/ 132 w 280"/>
              <a:gd name="T33" fmla="*/ 121 h 259"/>
              <a:gd name="T34" fmla="*/ 168 w 280"/>
              <a:gd name="T35" fmla="*/ 61 h 259"/>
              <a:gd name="T36" fmla="*/ 176 w 280"/>
              <a:gd name="T37" fmla="*/ 21 h 2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80"/>
              <a:gd name="T58" fmla="*/ 0 h 259"/>
              <a:gd name="T59" fmla="*/ 280 w 280"/>
              <a:gd name="T60" fmla="*/ 259 h 25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80" h="259">
                <a:moveTo>
                  <a:pt x="176" y="21"/>
                </a:moveTo>
                <a:cubicBezTo>
                  <a:pt x="199" y="17"/>
                  <a:pt x="217" y="14"/>
                  <a:pt x="236" y="1"/>
                </a:cubicBezTo>
                <a:cubicBezTo>
                  <a:pt x="247" y="2"/>
                  <a:pt x="259" y="0"/>
                  <a:pt x="268" y="5"/>
                </a:cubicBezTo>
                <a:cubicBezTo>
                  <a:pt x="273" y="8"/>
                  <a:pt x="270" y="16"/>
                  <a:pt x="272" y="21"/>
                </a:cubicBezTo>
                <a:cubicBezTo>
                  <a:pt x="274" y="29"/>
                  <a:pt x="280" y="45"/>
                  <a:pt x="280" y="45"/>
                </a:cubicBezTo>
                <a:cubicBezTo>
                  <a:pt x="279" y="64"/>
                  <a:pt x="278" y="82"/>
                  <a:pt x="276" y="101"/>
                </a:cubicBezTo>
                <a:cubicBezTo>
                  <a:pt x="272" y="138"/>
                  <a:pt x="234" y="148"/>
                  <a:pt x="208" y="165"/>
                </a:cubicBezTo>
                <a:cubicBezTo>
                  <a:pt x="197" y="173"/>
                  <a:pt x="183" y="177"/>
                  <a:pt x="172" y="185"/>
                </a:cubicBezTo>
                <a:cubicBezTo>
                  <a:pt x="164" y="190"/>
                  <a:pt x="148" y="201"/>
                  <a:pt x="148" y="201"/>
                </a:cubicBezTo>
                <a:cubicBezTo>
                  <a:pt x="138" y="215"/>
                  <a:pt x="120" y="222"/>
                  <a:pt x="104" y="229"/>
                </a:cubicBezTo>
                <a:cubicBezTo>
                  <a:pt x="96" y="232"/>
                  <a:pt x="80" y="237"/>
                  <a:pt x="80" y="237"/>
                </a:cubicBezTo>
                <a:cubicBezTo>
                  <a:pt x="78" y="240"/>
                  <a:pt x="68" y="259"/>
                  <a:pt x="60" y="257"/>
                </a:cubicBezTo>
                <a:cubicBezTo>
                  <a:pt x="57" y="256"/>
                  <a:pt x="55" y="235"/>
                  <a:pt x="52" y="225"/>
                </a:cubicBezTo>
                <a:cubicBezTo>
                  <a:pt x="45" y="198"/>
                  <a:pt x="50" y="205"/>
                  <a:pt x="32" y="193"/>
                </a:cubicBezTo>
                <a:cubicBezTo>
                  <a:pt x="0" y="145"/>
                  <a:pt x="61" y="145"/>
                  <a:pt x="96" y="133"/>
                </a:cubicBezTo>
                <a:cubicBezTo>
                  <a:pt x="104" y="130"/>
                  <a:pt x="112" y="128"/>
                  <a:pt x="120" y="125"/>
                </a:cubicBezTo>
                <a:cubicBezTo>
                  <a:pt x="124" y="124"/>
                  <a:pt x="132" y="121"/>
                  <a:pt x="132" y="121"/>
                </a:cubicBezTo>
                <a:cubicBezTo>
                  <a:pt x="145" y="101"/>
                  <a:pt x="159" y="82"/>
                  <a:pt x="168" y="61"/>
                </a:cubicBezTo>
                <a:cubicBezTo>
                  <a:pt x="171" y="53"/>
                  <a:pt x="185" y="30"/>
                  <a:pt x="176" y="21"/>
                </a:cubicBezTo>
                <a:close/>
              </a:path>
            </a:pathLst>
          </a:custGeom>
          <a:solidFill>
            <a:srgbClr val="0099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68" name="Text Box 44"/>
          <p:cNvSpPr txBox="1">
            <a:spLocks noChangeArrowheads="1"/>
          </p:cNvSpPr>
          <p:nvPr/>
        </p:nvSpPr>
        <p:spPr bwMode="auto">
          <a:xfrm>
            <a:off x="5284788" y="4708525"/>
            <a:ext cx="3859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Regadío: RN- Nq-Mz </a:t>
            </a:r>
            <a:r>
              <a:rPr lang="es-ES_tradnl" altLang="es-AR" sz="1800" b="1">
                <a:solidFill>
                  <a:schemeClr val="accent2"/>
                </a:solidFill>
              </a:rPr>
              <a:t>Alamo –s -e</a:t>
            </a:r>
            <a:r>
              <a:rPr lang="es-ES_tradnl" altLang="es-AR" sz="1800" b="1"/>
              <a:t>  </a:t>
            </a:r>
            <a:endParaRPr lang="es-ES_tradnl" altLang="es-AR"/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692150" y="2698750"/>
            <a:ext cx="838200" cy="865188"/>
            <a:chOff x="436" y="1700"/>
            <a:chExt cx="528" cy="545"/>
          </a:xfrm>
        </p:grpSpPr>
        <p:sp>
          <p:nvSpPr>
            <p:cNvPr id="25641" name="Freeform 46"/>
            <p:cNvSpPr>
              <a:spLocks/>
            </p:cNvSpPr>
            <p:nvPr/>
          </p:nvSpPr>
          <p:spPr bwMode="auto">
            <a:xfrm>
              <a:off x="575" y="2020"/>
              <a:ext cx="389" cy="225"/>
            </a:xfrm>
            <a:custGeom>
              <a:avLst/>
              <a:gdLst>
                <a:gd name="T0" fmla="*/ 13 w 389"/>
                <a:gd name="T1" fmla="*/ 0 h 225"/>
                <a:gd name="T2" fmla="*/ 65 w 389"/>
                <a:gd name="T3" fmla="*/ 4 h 225"/>
                <a:gd name="T4" fmla="*/ 149 w 389"/>
                <a:gd name="T5" fmla="*/ 48 h 225"/>
                <a:gd name="T6" fmla="*/ 157 w 389"/>
                <a:gd name="T7" fmla="*/ 60 h 225"/>
                <a:gd name="T8" fmla="*/ 161 w 389"/>
                <a:gd name="T9" fmla="*/ 96 h 225"/>
                <a:gd name="T10" fmla="*/ 185 w 389"/>
                <a:gd name="T11" fmla="*/ 112 h 225"/>
                <a:gd name="T12" fmla="*/ 269 w 389"/>
                <a:gd name="T13" fmla="*/ 156 h 225"/>
                <a:gd name="T14" fmla="*/ 389 w 389"/>
                <a:gd name="T15" fmla="*/ 204 h 225"/>
                <a:gd name="T16" fmla="*/ 297 w 389"/>
                <a:gd name="T17" fmla="*/ 212 h 225"/>
                <a:gd name="T18" fmla="*/ 253 w 389"/>
                <a:gd name="T19" fmla="*/ 188 h 225"/>
                <a:gd name="T20" fmla="*/ 229 w 389"/>
                <a:gd name="T21" fmla="*/ 172 h 225"/>
                <a:gd name="T22" fmla="*/ 181 w 389"/>
                <a:gd name="T23" fmla="*/ 140 h 225"/>
                <a:gd name="T24" fmla="*/ 133 w 389"/>
                <a:gd name="T25" fmla="*/ 100 h 225"/>
                <a:gd name="T26" fmla="*/ 65 w 389"/>
                <a:gd name="T27" fmla="*/ 52 h 225"/>
                <a:gd name="T28" fmla="*/ 41 w 389"/>
                <a:gd name="T29" fmla="*/ 44 h 225"/>
                <a:gd name="T30" fmla="*/ 5 w 389"/>
                <a:gd name="T31" fmla="*/ 28 h 225"/>
                <a:gd name="T32" fmla="*/ 13 w 389"/>
                <a:gd name="T33" fmla="*/ 0 h 2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9"/>
                <a:gd name="T52" fmla="*/ 0 h 225"/>
                <a:gd name="T53" fmla="*/ 389 w 389"/>
                <a:gd name="T54" fmla="*/ 225 h 2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9" h="225">
                  <a:moveTo>
                    <a:pt x="13" y="0"/>
                  </a:moveTo>
                  <a:cubicBezTo>
                    <a:pt x="30" y="1"/>
                    <a:pt x="48" y="2"/>
                    <a:pt x="65" y="4"/>
                  </a:cubicBezTo>
                  <a:cubicBezTo>
                    <a:pt x="77" y="5"/>
                    <a:pt x="136" y="39"/>
                    <a:pt x="149" y="48"/>
                  </a:cubicBezTo>
                  <a:cubicBezTo>
                    <a:pt x="152" y="52"/>
                    <a:pt x="156" y="55"/>
                    <a:pt x="157" y="60"/>
                  </a:cubicBezTo>
                  <a:cubicBezTo>
                    <a:pt x="160" y="72"/>
                    <a:pt x="155" y="85"/>
                    <a:pt x="161" y="96"/>
                  </a:cubicBezTo>
                  <a:cubicBezTo>
                    <a:pt x="166" y="104"/>
                    <a:pt x="177" y="107"/>
                    <a:pt x="185" y="112"/>
                  </a:cubicBezTo>
                  <a:cubicBezTo>
                    <a:pt x="207" y="127"/>
                    <a:pt x="244" y="148"/>
                    <a:pt x="269" y="156"/>
                  </a:cubicBezTo>
                  <a:cubicBezTo>
                    <a:pt x="302" y="205"/>
                    <a:pt x="331" y="197"/>
                    <a:pt x="389" y="204"/>
                  </a:cubicBezTo>
                  <a:cubicBezTo>
                    <a:pt x="357" y="225"/>
                    <a:pt x="347" y="215"/>
                    <a:pt x="297" y="212"/>
                  </a:cubicBezTo>
                  <a:cubicBezTo>
                    <a:pt x="272" y="204"/>
                    <a:pt x="273" y="199"/>
                    <a:pt x="253" y="188"/>
                  </a:cubicBezTo>
                  <a:cubicBezTo>
                    <a:pt x="245" y="183"/>
                    <a:pt x="229" y="172"/>
                    <a:pt x="229" y="172"/>
                  </a:cubicBezTo>
                  <a:cubicBezTo>
                    <a:pt x="218" y="155"/>
                    <a:pt x="199" y="150"/>
                    <a:pt x="181" y="140"/>
                  </a:cubicBezTo>
                  <a:cubicBezTo>
                    <a:pt x="163" y="129"/>
                    <a:pt x="151" y="112"/>
                    <a:pt x="133" y="100"/>
                  </a:cubicBezTo>
                  <a:cubicBezTo>
                    <a:pt x="118" y="78"/>
                    <a:pt x="89" y="63"/>
                    <a:pt x="65" y="52"/>
                  </a:cubicBezTo>
                  <a:cubicBezTo>
                    <a:pt x="57" y="49"/>
                    <a:pt x="48" y="49"/>
                    <a:pt x="41" y="44"/>
                  </a:cubicBezTo>
                  <a:cubicBezTo>
                    <a:pt x="30" y="37"/>
                    <a:pt x="5" y="28"/>
                    <a:pt x="5" y="28"/>
                  </a:cubicBezTo>
                  <a:cubicBezTo>
                    <a:pt x="0" y="14"/>
                    <a:pt x="2" y="11"/>
                    <a:pt x="13" y="0"/>
                  </a:cubicBez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5642" name="Freeform 47"/>
            <p:cNvSpPr>
              <a:spLocks/>
            </p:cNvSpPr>
            <p:nvPr/>
          </p:nvSpPr>
          <p:spPr bwMode="auto">
            <a:xfrm>
              <a:off x="436" y="1700"/>
              <a:ext cx="89" cy="178"/>
            </a:xfrm>
            <a:custGeom>
              <a:avLst/>
              <a:gdLst>
                <a:gd name="T0" fmla="*/ 48 w 89"/>
                <a:gd name="T1" fmla="*/ 0 h 178"/>
                <a:gd name="T2" fmla="*/ 88 w 89"/>
                <a:gd name="T3" fmla="*/ 24 h 178"/>
                <a:gd name="T4" fmla="*/ 76 w 89"/>
                <a:gd name="T5" fmla="*/ 96 h 178"/>
                <a:gd name="T6" fmla="*/ 68 w 89"/>
                <a:gd name="T7" fmla="*/ 120 h 178"/>
                <a:gd name="T8" fmla="*/ 36 w 89"/>
                <a:gd name="T9" fmla="*/ 168 h 178"/>
                <a:gd name="T10" fmla="*/ 44 w 89"/>
                <a:gd name="T11" fmla="*/ 60 h 178"/>
                <a:gd name="T12" fmla="*/ 48 w 89"/>
                <a:gd name="T13" fmla="*/ 0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78"/>
                <a:gd name="T23" fmla="*/ 89 w 89"/>
                <a:gd name="T24" fmla="*/ 178 h 1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78">
                  <a:moveTo>
                    <a:pt x="48" y="0"/>
                  </a:moveTo>
                  <a:cubicBezTo>
                    <a:pt x="70" y="5"/>
                    <a:pt x="74" y="5"/>
                    <a:pt x="88" y="24"/>
                  </a:cubicBezTo>
                  <a:cubicBezTo>
                    <a:pt x="83" y="80"/>
                    <a:pt x="89" y="57"/>
                    <a:pt x="76" y="96"/>
                  </a:cubicBezTo>
                  <a:cubicBezTo>
                    <a:pt x="73" y="104"/>
                    <a:pt x="68" y="120"/>
                    <a:pt x="68" y="120"/>
                  </a:cubicBezTo>
                  <a:cubicBezTo>
                    <a:pt x="64" y="163"/>
                    <a:pt x="74" y="178"/>
                    <a:pt x="36" y="168"/>
                  </a:cubicBezTo>
                  <a:cubicBezTo>
                    <a:pt x="0" y="144"/>
                    <a:pt x="22" y="89"/>
                    <a:pt x="44" y="60"/>
                  </a:cubicBezTo>
                  <a:cubicBezTo>
                    <a:pt x="48" y="5"/>
                    <a:pt x="48" y="25"/>
                    <a:pt x="48" y="0"/>
                  </a:cubicBez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6672" name="Freeform 48"/>
          <p:cNvSpPr>
            <a:spLocks/>
          </p:cNvSpPr>
          <p:nvPr/>
        </p:nvSpPr>
        <p:spPr bwMode="auto">
          <a:xfrm>
            <a:off x="2543175" y="1800225"/>
            <a:ext cx="209550" cy="609600"/>
          </a:xfrm>
          <a:custGeom>
            <a:avLst/>
            <a:gdLst>
              <a:gd name="T0" fmla="*/ 102 w 132"/>
              <a:gd name="T1" fmla="*/ 0 h 384"/>
              <a:gd name="T2" fmla="*/ 132 w 132"/>
              <a:gd name="T3" fmla="*/ 48 h 384"/>
              <a:gd name="T4" fmla="*/ 78 w 132"/>
              <a:gd name="T5" fmla="*/ 210 h 384"/>
              <a:gd name="T6" fmla="*/ 60 w 132"/>
              <a:gd name="T7" fmla="*/ 384 h 384"/>
              <a:gd name="T8" fmla="*/ 18 w 132"/>
              <a:gd name="T9" fmla="*/ 372 h 384"/>
              <a:gd name="T10" fmla="*/ 6 w 132"/>
              <a:gd name="T11" fmla="*/ 336 h 384"/>
              <a:gd name="T12" fmla="*/ 0 w 132"/>
              <a:gd name="T13" fmla="*/ 318 h 384"/>
              <a:gd name="T14" fmla="*/ 60 w 132"/>
              <a:gd name="T15" fmla="*/ 60 h 384"/>
              <a:gd name="T16" fmla="*/ 102 w 132"/>
              <a:gd name="T17" fmla="*/ 0 h 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"/>
              <a:gd name="T28" fmla="*/ 0 h 384"/>
              <a:gd name="T29" fmla="*/ 132 w 132"/>
              <a:gd name="T30" fmla="*/ 384 h 3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" h="384">
                <a:moveTo>
                  <a:pt x="102" y="0"/>
                </a:moveTo>
                <a:cubicBezTo>
                  <a:pt x="116" y="43"/>
                  <a:pt x="103" y="29"/>
                  <a:pt x="132" y="48"/>
                </a:cubicBezTo>
                <a:cubicBezTo>
                  <a:pt x="121" y="105"/>
                  <a:pt x="92" y="154"/>
                  <a:pt x="78" y="210"/>
                </a:cubicBezTo>
                <a:cubicBezTo>
                  <a:pt x="80" y="246"/>
                  <a:pt x="106" y="354"/>
                  <a:pt x="60" y="384"/>
                </a:cubicBezTo>
                <a:cubicBezTo>
                  <a:pt x="46" y="380"/>
                  <a:pt x="26" y="384"/>
                  <a:pt x="18" y="372"/>
                </a:cubicBezTo>
                <a:cubicBezTo>
                  <a:pt x="11" y="362"/>
                  <a:pt x="10" y="348"/>
                  <a:pt x="6" y="336"/>
                </a:cubicBezTo>
                <a:cubicBezTo>
                  <a:pt x="4" y="330"/>
                  <a:pt x="0" y="318"/>
                  <a:pt x="0" y="318"/>
                </a:cubicBezTo>
                <a:cubicBezTo>
                  <a:pt x="10" y="231"/>
                  <a:pt x="32" y="143"/>
                  <a:pt x="60" y="60"/>
                </a:cubicBezTo>
                <a:cubicBezTo>
                  <a:pt x="69" y="32"/>
                  <a:pt x="71" y="10"/>
                  <a:pt x="102" y="0"/>
                </a:cubicBezTo>
                <a:close/>
              </a:path>
            </a:pathLst>
          </a:custGeom>
          <a:solidFill>
            <a:schemeClr val="accent2">
              <a:alpha val="50195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73" name="Freeform 49"/>
          <p:cNvSpPr>
            <a:spLocks/>
          </p:cNvSpPr>
          <p:nvPr/>
        </p:nvSpPr>
        <p:spPr bwMode="auto">
          <a:xfrm>
            <a:off x="2176463" y="1892300"/>
            <a:ext cx="185737" cy="384175"/>
          </a:xfrm>
          <a:custGeom>
            <a:avLst/>
            <a:gdLst>
              <a:gd name="T0" fmla="*/ 99 w 117"/>
              <a:gd name="T1" fmla="*/ 2 h 242"/>
              <a:gd name="T2" fmla="*/ 117 w 117"/>
              <a:gd name="T3" fmla="*/ 38 h 242"/>
              <a:gd name="T4" fmla="*/ 63 w 117"/>
              <a:gd name="T5" fmla="*/ 134 h 242"/>
              <a:gd name="T6" fmla="*/ 45 w 117"/>
              <a:gd name="T7" fmla="*/ 170 h 242"/>
              <a:gd name="T8" fmla="*/ 27 w 117"/>
              <a:gd name="T9" fmla="*/ 242 h 242"/>
              <a:gd name="T10" fmla="*/ 21 w 117"/>
              <a:gd name="T11" fmla="*/ 128 h 242"/>
              <a:gd name="T12" fmla="*/ 45 w 117"/>
              <a:gd name="T13" fmla="*/ 92 h 242"/>
              <a:gd name="T14" fmla="*/ 81 w 117"/>
              <a:gd name="T15" fmla="*/ 20 h 242"/>
              <a:gd name="T16" fmla="*/ 99 w 117"/>
              <a:gd name="T17" fmla="*/ 2 h 2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7"/>
              <a:gd name="T28" fmla="*/ 0 h 242"/>
              <a:gd name="T29" fmla="*/ 117 w 117"/>
              <a:gd name="T30" fmla="*/ 242 h 2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7" h="242">
                <a:moveTo>
                  <a:pt x="99" y="2"/>
                </a:moveTo>
                <a:cubicBezTo>
                  <a:pt x="105" y="11"/>
                  <a:pt x="117" y="26"/>
                  <a:pt x="117" y="38"/>
                </a:cubicBezTo>
                <a:cubicBezTo>
                  <a:pt x="117" y="78"/>
                  <a:pt x="75" y="99"/>
                  <a:pt x="63" y="134"/>
                </a:cubicBezTo>
                <a:cubicBezTo>
                  <a:pt x="48" y="179"/>
                  <a:pt x="68" y="123"/>
                  <a:pt x="45" y="170"/>
                </a:cubicBezTo>
                <a:cubicBezTo>
                  <a:pt x="34" y="192"/>
                  <a:pt x="35" y="219"/>
                  <a:pt x="27" y="242"/>
                </a:cubicBezTo>
                <a:cubicBezTo>
                  <a:pt x="0" y="202"/>
                  <a:pt x="2" y="212"/>
                  <a:pt x="21" y="128"/>
                </a:cubicBezTo>
                <a:cubicBezTo>
                  <a:pt x="24" y="114"/>
                  <a:pt x="37" y="104"/>
                  <a:pt x="45" y="92"/>
                </a:cubicBezTo>
                <a:cubicBezTo>
                  <a:pt x="60" y="69"/>
                  <a:pt x="69" y="44"/>
                  <a:pt x="81" y="20"/>
                </a:cubicBezTo>
                <a:cubicBezTo>
                  <a:pt x="91" y="0"/>
                  <a:pt x="87" y="2"/>
                  <a:pt x="99" y="2"/>
                </a:cubicBezTo>
                <a:close/>
              </a:path>
            </a:pathLst>
          </a:custGeom>
          <a:solidFill>
            <a:srgbClr val="CC6600">
              <a:alpha val="50195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5284788" y="3565525"/>
            <a:ext cx="3859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Centro Cba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     pino - </a:t>
            </a:r>
            <a:r>
              <a:rPr lang="es-ES_tradnl" altLang="es-AR" sz="1400" b="1">
                <a:solidFill>
                  <a:schemeClr val="accent2"/>
                </a:solidFill>
              </a:rPr>
              <a:t>eucalipto</a:t>
            </a:r>
            <a:endParaRPr lang="es-ES_tradnl" altLang="es-AR" sz="2000" b="1">
              <a:solidFill>
                <a:schemeClr val="accent2"/>
              </a:solidFill>
            </a:endParaRPr>
          </a:p>
        </p:txBody>
      </p:sp>
      <p:sp>
        <p:nvSpPr>
          <p:cNvPr id="26675" name="Rectangle 51"/>
          <p:cNvSpPr>
            <a:spLocks noChangeArrowheads="1"/>
          </p:cNvSpPr>
          <p:nvPr/>
        </p:nvSpPr>
        <p:spPr bwMode="auto">
          <a:xfrm>
            <a:off x="4800600" y="2057400"/>
            <a:ext cx="228600" cy="228600"/>
          </a:xfrm>
          <a:prstGeom prst="rect">
            <a:avLst/>
          </a:prstGeom>
          <a:solidFill>
            <a:srgbClr val="0099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4800600" y="2514600"/>
            <a:ext cx="228600" cy="228600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4800600" y="289560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78" name="Rectangle 54"/>
          <p:cNvSpPr>
            <a:spLocks noChangeArrowheads="1"/>
          </p:cNvSpPr>
          <p:nvPr/>
        </p:nvSpPr>
        <p:spPr bwMode="auto">
          <a:xfrm>
            <a:off x="4800600" y="3276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79" name="Rectangle 55"/>
          <p:cNvSpPr>
            <a:spLocks noChangeArrowheads="1"/>
          </p:cNvSpPr>
          <p:nvPr/>
        </p:nvSpPr>
        <p:spPr bwMode="auto">
          <a:xfrm>
            <a:off x="4800600" y="3657600"/>
            <a:ext cx="228600" cy="2286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80" name="Rectangle 56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rect">
            <a:avLst/>
          </a:prstGeom>
          <a:solidFill>
            <a:srgbClr val="CC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81" name="Rectangle 57"/>
          <p:cNvSpPr>
            <a:spLocks noChangeArrowheads="1"/>
          </p:cNvSpPr>
          <p:nvPr/>
        </p:nvSpPr>
        <p:spPr bwMode="auto">
          <a:xfrm>
            <a:off x="4800600" y="4419600"/>
            <a:ext cx="228600" cy="228600"/>
          </a:xfrm>
          <a:prstGeom prst="rect">
            <a:avLst/>
          </a:prstGeom>
          <a:solidFill>
            <a:srgbClr val="FF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82" name="Rectangle 58"/>
          <p:cNvSpPr>
            <a:spLocks noChangeArrowheads="1"/>
          </p:cNvSpPr>
          <p:nvPr/>
        </p:nvSpPr>
        <p:spPr bwMode="auto">
          <a:xfrm>
            <a:off x="4800600" y="4800600"/>
            <a:ext cx="228600" cy="228600"/>
          </a:xfrm>
          <a:prstGeom prst="rect">
            <a:avLst/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83" name="Rectangle 59"/>
          <p:cNvSpPr>
            <a:spLocks noChangeArrowheads="1"/>
          </p:cNvSpPr>
          <p:nvPr/>
        </p:nvSpPr>
        <p:spPr bwMode="auto">
          <a:xfrm>
            <a:off x="4800600" y="5181600"/>
            <a:ext cx="228600" cy="228600"/>
          </a:xfrm>
          <a:prstGeom prst="rect">
            <a:avLst/>
          </a:prstGeom>
          <a:solidFill>
            <a:srgbClr val="66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26684" name="Text Box 60"/>
          <p:cNvSpPr txBox="1">
            <a:spLocks noChangeArrowheads="1"/>
          </p:cNvSpPr>
          <p:nvPr/>
        </p:nvSpPr>
        <p:spPr bwMode="auto">
          <a:xfrm>
            <a:off x="5284788" y="3946525"/>
            <a:ext cx="3859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Pampeana Bs as - SF      </a:t>
            </a:r>
            <a:r>
              <a:rPr lang="es-ES_tradnl" altLang="es-AR" sz="1800" b="1">
                <a:solidFill>
                  <a:schemeClr val="accent2"/>
                </a:solidFill>
              </a:rPr>
              <a:t>eucalipto</a:t>
            </a:r>
            <a:endParaRPr lang="es-ES_tradnl" altLang="es-AR" sz="2000" b="1">
              <a:solidFill>
                <a:schemeClr val="accent2"/>
              </a:solidFill>
            </a:endParaRPr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5284788" y="4343400"/>
            <a:ext cx="3859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s-AR" sz="2000" b="1"/>
              <a:t>NOA                        </a:t>
            </a:r>
            <a:r>
              <a:rPr lang="es-ES_tradnl" altLang="es-AR" sz="1800" b="1">
                <a:solidFill>
                  <a:schemeClr val="accent2"/>
                </a:solidFill>
              </a:rPr>
              <a:t>eucalipto - pino</a:t>
            </a:r>
            <a:r>
              <a:rPr lang="es-ES_tradnl" altLang="es-AR" sz="2000" b="1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568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4" grpId="0" animBg="1"/>
      <p:bldP spid="26645" grpId="0" animBg="1"/>
      <p:bldP spid="26646" grpId="0" animBg="1"/>
      <p:bldP spid="26647" grpId="0" animBg="1"/>
      <p:bldP spid="26648" grpId="0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5" grpId="0" animBg="1"/>
      <p:bldP spid="26658" grpId="0" autoUpdateAnimBg="0"/>
      <p:bldP spid="26659" grpId="0" autoUpdateAnimBg="0"/>
      <p:bldP spid="26660" grpId="0" autoUpdateAnimBg="0"/>
      <p:bldP spid="26661" grpId="0" autoUpdateAnimBg="0"/>
      <p:bldP spid="26662" grpId="0" autoUpdateAnimBg="0"/>
      <p:bldP spid="26667" grpId="0" animBg="1"/>
      <p:bldP spid="26668" grpId="0" autoUpdateAnimBg="0"/>
      <p:bldP spid="26672" grpId="0" animBg="1"/>
      <p:bldP spid="26673" grpId="0" animBg="1"/>
      <p:bldP spid="26674" grpId="0" autoUpdateAnimBg="0"/>
      <p:bldP spid="26675" grpId="0" animBg="1"/>
      <p:bldP spid="26676" grpId="0" animBg="1"/>
      <p:bldP spid="26677" grpId="0" animBg="1"/>
      <p:bldP spid="26678" grpId="0" animBg="1"/>
      <p:bldP spid="26679" grpId="0" animBg="1"/>
      <p:bldP spid="26680" grpId="0" animBg="1"/>
      <p:bldP spid="26681" grpId="0" animBg="1"/>
      <p:bldP spid="26682" grpId="0" animBg="1"/>
      <p:bldP spid="26683" grpId="0" animBg="1"/>
      <p:bldP spid="26684" grpId="0" autoUpdateAnimBg="0"/>
      <p:bldP spid="2668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9" name="Picture 25" descr="MAD-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052513"/>
            <a:ext cx="3692525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278" name="Text Box 14" descr="Madera"/>
          <p:cNvSpPr txBox="1">
            <a:spLocks noChangeArrowheads="1"/>
          </p:cNvSpPr>
          <p:nvPr/>
        </p:nvSpPr>
        <p:spPr bwMode="auto">
          <a:xfrm>
            <a:off x="682625" y="5719763"/>
            <a:ext cx="3311525" cy="5889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RAÍCES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4067175" y="5803900"/>
            <a:ext cx="1873250" cy="431800"/>
          </a:xfrm>
          <a:prstGeom prst="rightArrow">
            <a:avLst>
              <a:gd name="adj1" fmla="val 50000"/>
              <a:gd name="adj2" fmla="val 108456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11280" name="Text Box 16" descr="Madera"/>
          <p:cNvSpPr txBox="1">
            <a:spLocks noChangeArrowheads="1"/>
          </p:cNvSpPr>
          <p:nvPr/>
        </p:nvSpPr>
        <p:spPr bwMode="auto">
          <a:xfrm>
            <a:off x="682625" y="4638675"/>
            <a:ext cx="3311525" cy="58896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TRONCO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4067175" y="4724400"/>
            <a:ext cx="2592388" cy="431800"/>
          </a:xfrm>
          <a:prstGeom prst="rightArrow">
            <a:avLst>
              <a:gd name="adj1" fmla="val 50000"/>
              <a:gd name="adj2" fmla="val 150092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11282" name="Text Box 18" descr="Madera"/>
          <p:cNvSpPr txBox="1">
            <a:spLocks noChangeArrowheads="1"/>
          </p:cNvSpPr>
          <p:nvPr/>
        </p:nvSpPr>
        <p:spPr bwMode="auto">
          <a:xfrm>
            <a:off x="682625" y="3067050"/>
            <a:ext cx="3311525" cy="58896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RAMAS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4067175" y="3140075"/>
            <a:ext cx="3384550" cy="431800"/>
          </a:xfrm>
          <a:prstGeom prst="rightArrow">
            <a:avLst>
              <a:gd name="adj1" fmla="val 50000"/>
              <a:gd name="adj2" fmla="val 195956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11284" name="Text Box 20" descr="Madera"/>
          <p:cNvSpPr txBox="1">
            <a:spLocks noChangeArrowheads="1"/>
          </p:cNvSpPr>
          <p:nvPr/>
        </p:nvSpPr>
        <p:spPr bwMode="auto">
          <a:xfrm>
            <a:off x="682625" y="2190750"/>
            <a:ext cx="3311525" cy="58896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HOJAS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4067175" y="2276475"/>
            <a:ext cx="2520950" cy="431800"/>
          </a:xfrm>
          <a:prstGeom prst="rightArrow">
            <a:avLst>
              <a:gd name="adj1" fmla="val 50000"/>
              <a:gd name="adj2" fmla="val 145956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11286" name="Text Box 22" descr="Madera"/>
          <p:cNvSpPr txBox="1">
            <a:spLocks noChangeArrowheads="1"/>
          </p:cNvSpPr>
          <p:nvPr/>
        </p:nvSpPr>
        <p:spPr bwMode="auto">
          <a:xfrm>
            <a:off x="682625" y="3846513"/>
            <a:ext cx="3311525" cy="5889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FRUTOS</a:t>
            </a:r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4067175" y="4003675"/>
            <a:ext cx="1728788" cy="431800"/>
          </a:xfrm>
          <a:prstGeom prst="rightArrow">
            <a:avLst>
              <a:gd name="adj1" fmla="val 50000"/>
              <a:gd name="adj2" fmla="val 100092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LI"/>
          </a:p>
        </p:txBody>
      </p:sp>
      <p:sp>
        <p:nvSpPr>
          <p:cNvPr id="20" name="19 Rectángulo redondeado"/>
          <p:cNvSpPr/>
          <p:nvPr/>
        </p:nvSpPr>
        <p:spPr>
          <a:xfrm>
            <a:off x="0" y="1052736"/>
            <a:ext cx="4824536" cy="648072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innerShdw>
              <a:srgbClr val="00FF00"/>
            </a:innerShdw>
          </a:effectLst>
          <a:scene3d>
            <a:camera prst="orthographicFront"/>
            <a:lightRig rig="threePt" dir="t"/>
          </a:scene3d>
          <a:sp3d extrusionH="171450" contourW="184150">
            <a:bevelT w="171450" h="165100"/>
            <a:bevelB w="133350" h="120650" prst="angle"/>
            <a:extrusionClr>
              <a:srgbClr val="00B050"/>
            </a:extrusionClr>
            <a:contourClr>
              <a:srgbClr val="CCFF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accent1">
                    <a:lumMod val="50000"/>
                  </a:schemeClr>
                </a:solidFill>
              </a:rPr>
              <a:t>Partes del árbol</a:t>
            </a:r>
            <a:endParaRPr lang="de-L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0" y="0"/>
            <a:ext cx="9144000" cy="908721"/>
            <a:chOff x="0" y="0"/>
            <a:chExt cx="9144000" cy="908721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"/>
              <a:ext cx="68356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04448" y="0"/>
              <a:ext cx="53955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6011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12240" y="1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120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640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75856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79712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23928" y="0"/>
              <a:ext cx="58811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3568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88304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464368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27784" y="0"/>
              <a:ext cx="648072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040432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3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736176" y="0"/>
              <a:ext cx="576064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 animBg="1"/>
      <p:bldP spid="1128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796</Words>
  <Application>Microsoft Office PowerPoint</Application>
  <PresentationFormat>Presentación en pantalla (4:3)</PresentationFormat>
  <Paragraphs>359</Paragraphs>
  <Slides>47</Slides>
  <Notes>1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9" baseType="lpstr">
      <vt:lpstr>Tema de Office</vt:lpstr>
      <vt:lpstr>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Alicia</dc:creator>
  <cp:lastModifiedBy>Alicia</cp:lastModifiedBy>
  <cp:revision>141</cp:revision>
  <dcterms:created xsi:type="dcterms:W3CDTF">2012-05-03T11:21:55Z</dcterms:created>
  <dcterms:modified xsi:type="dcterms:W3CDTF">2019-05-02T21:21:09Z</dcterms:modified>
</cp:coreProperties>
</file>